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</p:sldMasterIdLst>
  <p:notesMasterIdLst>
    <p:notesMasterId r:id="rId48"/>
  </p:notesMasterIdLst>
  <p:sldIdLst>
    <p:sldId id="256" r:id="rId5"/>
    <p:sldId id="258" r:id="rId6"/>
    <p:sldId id="662" r:id="rId7"/>
    <p:sldId id="603" r:id="rId8"/>
    <p:sldId id="613" r:id="rId9"/>
    <p:sldId id="664" r:id="rId10"/>
    <p:sldId id="614" r:id="rId11"/>
    <p:sldId id="257" r:id="rId12"/>
    <p:sldId id="624" r:id="rId13"/>
    <p:sldId id="633" r:id="rId14"/>
    <p:sldId id="627" r:id="rId15"/>
    <p:sldId id="621" r:id="rId16"/>
    <p:sldId id="639" r:id="rId17"/>
    <p:sldId id="641" r:id="rId18"/>
    <p:sldId id="642" r:id="rId19"/>
    <p:sldId id="643" r:id="rId20"/>
    <p:sldId id="645" r:id="rId21"/>
    <p:sldId id="644" r:id="rId22"/>
    <p:sldId id="646" r:id="rId23"/>
    <p:sldId id="652" r:id="rId24"/>
    <p:sldId id="658" r:id="rId25"/>
    <p:sldId id="661" r:id="rId26"/>
    <p:sldId id="630" r:id="rId27"/>
    <p:sldId id="665" r:id="rId28"/>
    <p:sldId id="674" r:id="rId29"/>
    <p:sldId id="675" r:id="rId30"/>
    <p:sldId id="667" r:id="rId31"/>
    <p:sldId id="666" r:id="rId32"/>
    <p:sldId id="668" r:id="rId33"/>
    <p:sldId id="647" r:id="rId34"/>
    <p:sldId id="669" r:id="rId35"/>
    <p:sldId id="673" r:id="rId36"/>
    <p:sldId id="649" r:id="rId37"/>
    <p:sldId id="672" r:id="rId38"/>
    <p:sldId id="670" r:id="rId39"/>
    <p:sldId id="671" r:id="rId40"/>
    <p:sldId id="653" r:id="rId41"/>
    <p:sldId id="648" r:id="rId42"/>
    <p:sldId id="636" r:id="rId43"/>
    <p:sldId id="637" r:id="rId44"/>
    <p:sldId id="654" r:id="rId45"/>
    <p:sldId id="659" r:id="rId46"/>
    <p:sldId id="655" r:id="rId47"/>
  </p:sldIdLst>
  <p:sldSz cx="24384000" cy="13716000"/>
  <p:notesSz cx="6858000" cy="9144000"/>
  <p:embeddedFontLst>
    <p:embeddedFont>
      <p:font typeface="DINNextLTPro" panose="020B0604020202020204" pitchFamily="34" charset="0"/>
      <p:regular r:id="rId49"/>
    </p:embeddedFont>
    <p:embeddedFont>
      <p:font typeface="Helvetica Neue" panose="02000503000000020004" pitchFamily="2" charset="0"/>
      <p:regular r:id="rId50"/>
      <p:bold r:id="rId51"/>
      <p:italic r:id="rId52"/>
      <p:boldItalic r:id="rId53"/>
    </p:embeddedFont>
    <p:embeddedFont>
      <p:font typeface="Roboto" panose="02000000000000000000" pitchFamily="2" charset="0"/>
      <p:regular r:id="rId54"/>
      <p:bold r:id="rId55"/>
      <p:italic r:id="rId56"/>
      <p:boldItalic r:id="rId57"/>
    </p:embeddedFont>
    <p:embeddedFont>
      <p:font typeface="Roboto Thin" panose="02000000000000000000" pitchFamily="2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ibuTup3Rc91Whf9qez82D3Qj3Qh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3988E"/>
    <a:srgbClr val="AA3926"/>
    <a:srgbClr val="96331E"/>
    <a:srgbClr val="70AC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3"/>
    <p:restoredTop sz="95777" autoAdjust="0"/>
  </p:normalViewPr>
  <p:slideViewPr>
    <p:cSldViewPr snapToGrid="0">
      <p:cViewPr varScale="1">
        <p:scale>
          <a:sx n="61" d="100"/>
          <a:sy n="61" d="100"/>
        </p:scale>
        <p:origin x="8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9" Type="http://customschemas.google.com/relationships/presentationmetadata" Target="metadata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327121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1077325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738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</p:spTree>
    <p:extLst>
      <p:ext uri="{BB962C8B-B14F-4D97-AF65-F5344CB8AC3E}">
        <p14:creationId xmlns:p14="http://schemas.microsoft.com/office/powerpoint/2010/main" val="2833118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8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3"/>
          <p:cNvSpPr txBox="1">
            <a:spLocks noGrp="1"/>
          </p:cNvSpPr>
          <p:nvPr>
            <p:ph type="body" idx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2pPr>
            <a:lvl3pPr marL="1371600" lvl="2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3pPr>
            <a:lvl4pPr marL="1828800" lvl="3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4pPr>
            <a:lvl5pPr marL="2286000" lvl="4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1" name="Google Shape;11;p53"/>
          <p:cNvSpPr txBox="1">
            <a:spLocks noGrp="1"/>
          </p:cNvSpPr>
          <p:nvPr>
            <p:ph type="title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53"/>
          <p:cNvSpPr txBox="1">
            <a:spLocks noGrp="1"/>
          </p:cNvSpPr>
          <p:nvPr>
            <p:ph type="body" idx="2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;p52">
            <a:extLst>
              <a:ext uri="{FF2B5EF4-FFF2-40B4-BE49-F238E27FC236}">
                <a16:creationId xmlns:a16="http://schemas.microsoft.com/office/drawing/2014/main" id="{2AAA93ED-A6A0-C379-E1AA-8A3050D757E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claração">
  <p:cSld name="Declaração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2"/>
          <p:cNvSpPr txBox="1">
            <a:spLocks noGrp="1"/>
          </p:cNvSpPr>
          <p:nvPr>
            <p:ph type="body" idx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7;p52">
            <a:extLst>
              <a:ext uri="{FF2B5EF4-FFF2-40B4-BE49-F238E27FC236}">
                <a16:creationId xmlns:a16="http://schemas.microsoft.com/office/drawing/2014/main" id="{5E58A78F-2533-8471-4F63-F6A96CC9153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acto grande">
  <p:cSld name="Facto gran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3"/>
          <p:cNvSpPr txBox="1">
            <a:spLocks noGrp="1"/>
          </p:cNvSpPr>
          <p:nvPr>
            <p:ph type="body" idx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marL="457200" lvl="0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1pPr>
            <a:lvl2pPr marL="914400" lvl="1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2pPr>
            <a:lvl3pPr marL="1371600" lvl="2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3pPr>
            <a:lvl4pPr marL="1828800" lvl="3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4pPr>
            <a:lvl5pPr marL="2286000" lvl="4" indent="-228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sz="250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63"/>
          <p:cNvSpPr txBox="1">
            <a:spLocks noGrp="1"/>
          </p:cNvSpPr>
          <p:nvPr>
            <p:ph type="body" idx="2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7;p52">
            <a:extLst>
              <a:ext uri="{FF2B5EF4-FFF2-40B4-BE49-F238E27FC236}">
                <a16:creationId xmlns:a16="http://schemas.microsoft.com/office/drawing/2014/main" id="{665F23F6-CE2B-806D-31B2-2C67DD383EB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ção">
  <p:cSld name="Citação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4"/>
          <p:cNvSpPr txBox="1">
            <a:spLocks noGrp="1"/>
          </p:cNvSpPr>
          <p:nvPr>
            <p:ph type="body" idx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2pPr>
            <a:lvl3pPr marL="1371600" lvl="2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3pPr>
            <a:lvl4pPr marL="1828800" lvl="3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4pPr>
            <a:lvl5pPr marL="2286000" lvl="4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64"/>
          <p:cNvSpPr txBox="1">
            <a:spLocks noGrp="1"/>
          </p:cNvSpPr>
          <p:nvPr>
            <p:ph type="body" idx="2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7;p52">
            <a:extLst>
              <a:ext uri="{FF2B5EF4-FFF2-40B4-BE49-F238E27FC236}">
                <a16:creationId xmlns:a16="http://schemas.microsoft.com/office/drawing/2014/main" id="{85D0658C-8B60-3FA0-18BC-8277ED49BF3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grafia - 3">
  <p:cSld name="Fotografia - 3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5"/>
          <p:cNvSpPr>
            <a:spLocks noGrp="1"/>
          </p:cNvSpPr>
          <p:nvPr>
            <p:ph type="pic" idx="2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65"/>
          <p:cNvSpPr>
            <a:spLocks noGrp="1"/>
          </p:cNvSpPr>
          <p:nvPr>
            <p:ph type="pic" idx="3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65"/>
          <p:cNvSpPr>
            <a:spLocks noGrp="1"/>
          </p:cNvSpPr>
          <p:nvPr>
            <p:ph type="pic" idx="4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  <a:noFill/>
          <a:ln>
            <a:noFill/>
          </a:ln>
        </p:spPr>
      </p:sp>
      <p:sp>
        <p:nvSpPr>
          <p:cNvPr id="6" name="Google Shape;7;p52">
            <a:extLst>
              <a:ext uri="{FF2B5EF4-FFF2-40B4-BE49-F238E27FC236}">
                <a16:creationId xmlns:a16="http://schemas.microsoft.com/office/drawing/2014/main" id="{4BDBD37F-8E15-727F-4F6F-374E063554B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tografia">
  <p:cSld name="Fotografia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6"/>
          <p:cNvSpPr>
            <a:spLocks noGrp="1"/>
          </p:cNvSpPr>
          <p:nvPr>
            <p:ph type="pic" idx="2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  <a:noFill/>
          <a:ln>
            <a:noFill/>
          </a:ln>
        </p:spPr>
      </p:sp>
      <p:sp>
        <p:nvSpPr>
          <p:cNvPr id="4" name="Google Shape;7;p52">
            <a:extLst>
              <a:ext uri="{FF2B5EF4-FFF2-40B4-BE49-F238E27FC236}">
                <a16:creationId xmlns:a16="http://schemas.microsoft.com/office/drawing/2014/main" id="{358E6492-EAAE-F9D9-312E-4CCF8806D4A5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;p52">
            <a:extLst>
              <a:ext uri="{FF2B5EF4-FFF2-40B4-BE49-F238E27FC236}">
                <a16:creationId xmlns:a16="http://schemas.microsoft.com/office/drawing/2014/main" id="{F08DD4FF-9539-1E64-7CA0-3366E93A025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444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marcas">
  <p:cSld name="Título e marca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4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54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54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;p52">
            <a:extLst>
              <a:ext uri="{FF2B5EF4-FFF2-40B4-BE49-F238E27FC236}">
                <a16:creationId xmlns:a16="http://schemas.microsoft.com/office/drawing/2014/main" id="{401E56B6-2A8F-64FF-AEBD-65022A4C6E0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fotografia">
  <p:cSld name="Título e fotografia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5"/>
          <p:cNvSpPr>
            <a:spLocks noGrp="1"/>
          </p:cNvSpPr>
          <p:nvPr>
            <p:ph type="pic" idx="2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  <a:noFill/>
          <a:ln>
            <a:noFill/>
          </a:ln>
        </p:spPr>
      </p:sp>
      <p:sp>
        <p:nvSpPr>
          <p:cNvPr id="21" name="Google Shape;21;p55"/>
          <p:cNvSpPr txBox="1">
            <a:spLocks noGrp="1"/>
          </p:cNvSpPr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5"/>
          <p:cNvSpPr txBox="1">
            <a:spLocks noGrp="1"/>
          </p:cNvSpPr>
          <p:nvPr>
            <p:ph type="body" idx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sz="3600" b="1"/>
            </a:lvl1pPr>
            <a:lvl2pPr marL="914400" lvl="1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2pPr>
            <a:lvl3pPr marL="1371600" lvl="2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3pPr>
            <a:lvl4pPr marL="1828800" lvl="3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4pPr>
            <a:lvl5pPr marL="2286000" lvl="4" indent="-50977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6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55"/>
          <p:cNvSpPr txBox="1">
            <a:spLocks noGrp="1"/>
          </p:cNvSpPr>
          <p:nvPr>
            <p:ph type="body" idx="3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7" name="Google Shape;7;p52">
            <a:extLst>
              <a:ext uri="{FF2B5EF4-FFF2-40B4-BE49-F238E27FC236}">
                <a16:creationId xmlns:a16="http://schemas.microsoft.com/office/drawing/2014/main" id="{BF8F3840-B0C4-E9CF-0B48-472F4F67C4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fotografia alternativos">
  <p:cSld name="Título e fotografia alternativo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6"/>
          <p:cNvSpPr>
            <a:spLocks noGrp="1"/>
          </p:cNvSpPr>
          <p:nvPr>
            <p:ph type="pic" idx="2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56"/>
          <p:cNvSpPr txBox="1">
            <a:spLocks noGrp="1"/>
          </p:cNvSpPr>
          <p:nvPr>
            <p:ph type="title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6"/>
          <p:cNvSpPr txBox="1">
            <a:spLocks noGrp="1"/>
          </p:cNvSpPr>
          <p:nvPr>
            <p:ph type="body" idx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;p52">
            <a:extLst>
              <a:ext uri="{FF2B5EF4-FFF2-40B4-BE49-F238E27FC236}">
                <a16:creationId xmlns:a16="http://schemas.microsoft.com/office/drawing/2014/main" id="{D618DF57-3344-C0B1-01DF-599DC8DAC5D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rcas">
  <p:cSld name="Marca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7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" name="Google Shape;7;p52">
            <a:extLst>
              <a:ext uri="{FF2B5EF4-FFF2-40B4-BE49-F238E27FC236}">
                <a16:creationId xmlns:a16="http://schemas.microsoft.com/office/drawing/2014/main" id="{EA76F744-77F3-7F43-1B5B-3F66E2DF563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marcas e fotografia">
  <p:cSld name="Título, marcas e fotografia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>
            <a:spLocks noGrp="1"/>
          </p:cNvSpPr>
          <p:nvPr>
            <p:ph type="pic" idx="3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58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" name="Google Shape;7;p52">
            <a:extLst>
              <a:ext uri="{FF2B5EF4-FFF2-40B4-BE49-F238E27FC236}">
                <a16:creationId xmlns:a16="http://schemas.microsoft.com/office/drawing/2014/main" id="{01545EE1-7426-AE27-8A3E-AE47B0FA11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ção">
  <p:cSld name="Secção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9"/>
          <p:cNvSpPr txBox="1">
            <a:spLocks noGrp="1"/>
          </p:cNvSpPr>
          <p:nvPr>
            <p:ph type="title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 b="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" name="Google Shape;7;p52">
            <a:extLst>
              <a:ext uri="{FF2B5EF4-FFF2-40B4-BE49-F238E27FC236}">
                <a16:creationId xmlns:a16="http://schemas.microsoft.com/office/drawing/2014/main" id="{4880A538-D56B-3CDC-3BBF-66F31114D2B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>
  <p:cSld name="Só título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0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0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5" name="Google Shape;7;p52">
            <a:extLst>
              <a:ext uri="{FF2B5EF4-FFF2-40B4-BE49-F238E27FC236}">
                <a16:creationId xmlns:a16="http://schemas.microsoft.com/office/drawing/2014/main" id="{7B7BAF71-0CA2-D1A0-0BC9-F686666D3AE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1"/>
          <p:cNvSpPr txBox="1">
            <a:spLocks noGrp="1"/>
          </p:cNvSpPr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1"/>
          <p:cNvSpPr txBox="1">
            <a:spLocks noGrp="1"/>
          </p:cNvSpPr>
          <p:nvPr>
            <p:ph type="body" idx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 b="1"/>
            </a:lvl1pPr>
            <a:lvl2pPr marL="914400" lvl="1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2pPr>
            <a:lvl3pPr marL="1371600" lvl="2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3pPr>
            <a:lvl4pPr marL="1828800" lvl="3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4pPr>
            <a:lvl5pPr marL="2286000" lvl="4" indent="-6581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765"/>
              <a:buFont typeface="Helvetica Neue"/>
              <a:buChar char="•"/>
              <a:defRPr sz="5500" b="1"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1"/>
          <p:cNvSpPr txBox="1">
            <a:spLocks noGrp="1"/>
          </p:cNvSpPr>
          <p:nvPr>
            <p:ph type="body" idx="2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marL="914400" lvl="1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marL="1371600" lvl="2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marL="1828800" lvl="3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marL="2286000" lvl="4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marL="2743200" lvl="5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marL="3200400" lvl="6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marL="3657600" lvl="7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marL="4114800" lvl="8" indent="-369189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>
            <a:endParaRPr/>
          </a:p>
        </p:txBody>
      </p:sp>
      <p:sp>
        <p:nvSpPr>
          <p:cNvPr id="6" name="Google Shape;7;p52">
            <a:extLst>
              <a:ext uri="{FF2B5EF4-FFF2-40B4-BE49-F238E27FC236}">
                <a16:creationId xmlns:a16="http://schemas.microsoft.com/office/drawing/2014/main" id="{DA99DF4D-713B-66A4-F0A1-A0E86ACC0B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2"/>
          <p:cNvSpPr txBox="1">
            <a:spLocks noGrp="1"/>
          </p:cNvSpPr>
          <p:nvPr>
            <p:ph type="body" idx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marR="0" lvl="0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603504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603503" algn="l" rtl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sz="4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7" name="Google Shape;7;p52"/>
          <p:cNvSpPr txBox="1">
            <a:spLocks noGrp="1"/>
          </p:cNvSpPr>
          <p:nvPr>
            <p:ph type="sldNum" idx="12"/>
          </p:nvPr>
        </p:nvSpPr>
        <p:spPr>
          <a:xfrm>
            <a:off x="22860000" y="12983675"/>
            <a:ext cx="1017625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2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sz="1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52"/>
          <p:cNvSpPr txBox="1">
            <a:spLocks noGrp="1"/>
          </p:cNvSpPr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3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7KIQlIWbys?start=831&amp;feature=oembed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hyT7908rm68?start=748&amp;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cfgL6-YH1g?start=707&amp;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3FTOumkqBM?start=757&amp;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5aHhcQ6RReA?start=454&amp;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kcaCJPJcpvM?start=164&amp;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kcaCJPJcpvM?start=849&amp;feature=oembed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11" Type="http://schemas.openxmlformats.org/officeDocument/2006/relationships/image" Target="../media/image13.jpg"/><Relationship Id="rId5" Type="http://schemas.openxmlformats.org/officeDocument/2006/relationships/image" Target="../media/image7.jpeg"/><Relationship Id="rId15" Type="http://schemas.openxmlformats.org/officeDocument/2006/relationships/image" Target="../media/image16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jpg"/><Relationship Id="rId1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EOdiAyRp-M4?start=853&amp;feature=oembed" TargetMode="External"/><Relationship Id="rId6" Type="http://schemas.openxmlformats.org/officeDocument/2006/relationships/image" Target="../media/image49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NGlw9eoR8wE?start=358&amp;feature=oembed" TargetMode="External"/><Relationship Id="rId6" Type="http://schemas.openxmlformats.org/officeDocument/2006/relationships/image" Target="../media/image52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qsU_6wSGi4k?start=715&amp;feature=oembed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-_rqpl6B4fo?start=427&amp;feature=oembed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X3ouxSq3PLw?start=190&amp;feature=oembed" TargetMode="External"/><Relationship Id="rId6" Type="http://schemas.openxmlformats.org/officeDocument/2006/relationships/image" Target="../media/image57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gGWnxQ7x1-I?start=231&amp;feature=oembed" TargetMode="External"/><Relationship Id="rId6" Type="http://schemas.openxmlformats.org/officeDocument/2006/relationships/image" Target="../media/image60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sigarra.up.pt/feup/pt/ucurr_geral.ficha_uc_view?pv_ocorrencia_id=538792" TargetMode="Externa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6.xml"/><Relationship Id="rId1" Type="http://schemas.openxmlformats.org/officeDocument/2006/relationships/video" Target="https://www.youtube.com/embed/r8dC4CxJZKM?start=764&amp;feature=oembed" TargetMode="External"/><Relationship Id="rId6" Type="http://schemas.openxmlformats.org/officeDocument/2006/relationships/image" Target="../media/image61.jpe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i.pt/loja/prod/engebook-introducao-a-ciencia-e-engenharia-dos-materiais-teoria/9789899101517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jpg"/><Relationship Id="rId5" Type="http://schemas.openxmlformats.org/officeDocument/2006/relationships/hyperlink" Target="https://www.booki.pt/loja/prod/introducao-a-ci-ncia-e-engenharia-dos-materiais-pratica/9789899101548/" TargetMode="External"/><Relationship Id="rId4" Type="http://schemas.openxmlformats.org/officeDocument/2006/relationships/image" Target="../media/image6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i.pt/loja/prod/introducao-as-ligac-es-adesivas-estruturais/9789899017856/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hyperlink" Target="https://www.booki.pt/loja/prod/structural-adhesive-bonding-in-aerospace-applications/9789899017832/" TargetMode="Externa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ley.com/en-us/Introduction+to+Adhesive+Bonding-p-9783527348695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hyperlink" Target="https://www.wiley.com/en-us/Adhesive+Bonding+Technology+and+Testing-p-9783527838011" TargetMode="Externa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jp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/>
        </p:nvSpPr>
        <p:spPr>
          <a:xfrm>
            <a:off x="1346069" y="3760691"/>
            <a:ext cx="10083931" cy="611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Roboto"/>
              <a:buNone/>
            </a:pPr>
            <a:r>
              <a:rPr lang="pt-PT" sz="40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2 </a:t>
            </a:r>
            <a:r>
              <a:rPr lang="pt-PT" sz="4000" b="1" i="0" u="none" strike="noStrike" cap="none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October</a:t>
            </a:r>
            <a:r>
              <a:rPr lang="pt-PT" sz="4000" b="1" i="0" u="none" strike="noStrike" cap="none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2024</a:t>
            </a:r>
            <a:endParaRPr lang="pt-PT" dirty="0"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Roboto Thin"/>
              <a:buNone/>
            </a:pPr>
            <a:endParaRPr lang="pt-PT" sz="4000" dirty="0">
              <a:latin typeface="Roboto Thin"/>
              <a:ea typeface="Roboto Thin"/>
              <a:cs typeface="Roboto Thin"/>
              <a:sym typeface="Roboto Thin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Roboto Thin"/>
              <a:buNone/>
            </a:pPr>
            <a:endParaRPr lang="pt-PT" sz="4000" dirty="0">
              <a:latin typeface="Roboto Thin"/>
              <a:ea typeface="Roboto Thin"/>
              <a:cs typeface="Roboto Thin"/>
              <a:sym typeface="Roboto Thin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Roboto"/>
              <a:buNone/>
            </a:pPr>
            <a:endParaRPr lang="pt-PT" sz="24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8C2D19"/>
              </a:buClr>
              <a:buSzPts val="10600"/>
              <a:buFont typeface="Roboto Thin"/>
              <a:buNone/>
            </a:pPr>
            <a:r>
              <a:rPr lang="pt-PT" sz="10600" b="0" i="0" u="none" strike="noStrike" cap="none" dirty="0" err="1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Videos</a:t>
            </a:r>
            <a:r>
              <a:rPr lang="pt-PT" sz="10600" b="0" i="0" u="none" strike="noStrike" cap="none" dirty="0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 </a:t>
            </a:r>
            <a:r>
              <a:rPr lang="pt-PT" sz="10600" b="0" i="0" u="none" strike="noStrike" cap="none" dirty="0" err="1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and</a:t>
            </a:r>
            <a:r>
              <a:rPr lang="pt-PT" sz="10600" b="0" i="0" u="none" strike="noStrike" cap="none" dirty="0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 </a:t>
            </a:r>
            <a:r>
              <a:rPr lang="pt-PT" sz="10600" b="0" i="0" u="none" strike="noStrike" cap="none" dirty="0" err="1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books</a:t>
            </a:r>
            <a:r>
              <a:rPr lang="pt-PT" sz="10600" b="0" i="0" u="none" strike="noStrike" cap="none" dirty="0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 to </a:t>
            </a:r>
            <a:r>
              <a:rPr lang="pt-PT" sz="10600" b="0" i="0" u="none" strike="noStrike" cap="none" dirty="0" err="1">
                <a:solidFill>
                  <a:srgbClr val="8C2D19"/>
                </a:solidFill>
                <a:latin typeface="Roboto Thin"/>
                <a:ea typeface="Roboto Thin"/>
                <a:cs typeface="Roboto Thin"/>
                <a:sym typeface="Roboto Thin"/>
              </a:rPr>
              <a:t>enjoy</a:t>
            </a:r>
            <a:endParaRPr lang="pt-PT" sz="2400" b="0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266666"/>
              </a:lnSpc>
              <a:spcBef>
                <a:spcPts val="0"/>
              </a:spcBef>
              <a:spcAft>
                <a:spcPts val="0"/>
              </a:spcAft>
              <a:buClr>
                <a:srgbClr val="8C2D19"/>
              </a:buClr>
              <a:buSzPts val="4500"/>
              <a:buFont typeface="Roboto"/>
              <a:buNone/>
            </a:pPr>
            <a:r>
              <a:rPr lang="pt-PT" sz="4500" b="1" i="1" u="none" strike="noStrike" cap="none" dirty="0" err="1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Part</a:t>
            </a:r>
            <a:r>
              <a:rPr lang="pt-PT" sz="4500" b="1" i="1" u="none" strike="noStrike" cap="none" dirty="0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4500" b="1" i="1" u="none" strike="noStrike" cap="none" dirty="0" err="1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pt-PT" sz="4500" b="1" i="1" u="none" strike="noStrike" cap="none" dirty="0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 ‘</a:t>
            </a:r>
            <a:r>
              <a:rPr lang="pt-PT" sz="4500" b="1" i="1" u="none" strike="noStrike" cap="none" dirty="0" err="1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The</a:t>
            </a:r>
            <a:r>
              <a:rPr lang="pt-PT" sz="4500" b="1" i="1" u="none" strike="noStrike" cap="none" dirty="0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pt-PT" sz="4500" b="1" i="1" u="none" strike="noStrike" cap="none" dirty="0" err="1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class</a:t>
            </a:r>
            <a:r>
              <a:rPr lang="pt-PT" sz="4500" b="1" i="1" u="none" strike="noStrike" cap="none" dirty="0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 as a </a:t>
            </a:r>
            <a:r>
              <a:rPr lang="pt-PT" sz="4500" b="1" i="1" u="none" strike="noStrike" cap="none" dirty="0" err="1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theatrical</a:t>
            </a:r>
            <a:r>
              <a:rPr lang="pt-PT" sz="4500" b="1" i="1" u="none" strike="noStrike" cap="none" dirty="0">
                <a:solidFill>
                  <a:srgbClr val="8C2D19"/>
                </a:solidFill>
                <a:latin typeface="Roboto"/>
                <a:ea typeface="Roboto"/>
                <a:cs typeface="Roboto"/>
                <a:sym typeface="Roboto"/>
              </a:rPr>
              <a:t> play’</a:t>
            </a:r>
          </a:p>
        </p:txBody>
      </p:sp>
      <p:pic>
        <p:nvPicPr>
          <p:cNvPr id="77" name="Google Shape;77;p1" descr="Group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069" y="890597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"/>
          <p:cNvSpPr txBox="1"/>
          <p:nvPr/>
        </p:nvSpPr>
        <p:spPr>
          <a:xfrm>
            <a:off x="1368554" y="11612010"/>
            <a:ext cx="8023096" cy="718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Roboto Thin"/>
              <a:buNone/>
            </a:pPr>
            <a:r>
              <a:rPr lang="pt-PT" sz="4000" b="1" i="0" u="none" strike="noStrike" cap="none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Thin"/>
                <a:sym typeface="Roboto Thin"/>
              </a:rPr>
              <a:t>Lucas F M da Silva</a:t>
            </a:r>
            <a:endParaRPr lang="pt-PT" sz="18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0" name="Google Shape;8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9648" y="209036"/>
            <a:ext cx="18371727" cy="1371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A889FD6F-A420-2FF3-336F-B79760B08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19" y="209036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89EE63C-4880-B786-21ED-0C93CDA00537}"/>
              </a:ext>
            </a:extLst>
          </p:cNvPr>
          <p:cNvSpPr/>
          <p:nvPr/>
        </p:nvSpPr>
        <p:spPr>
          <a:xfrm>
            <a:off x="1807535" y="4146699"/>
            <a:ext cx="9462977" cy="7206586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Rectangle 17"/>
          <p:cNvSpPr/>
          <p:nvPr/>
        </p:nvSpPr>
        <p:spPr>
          <a:xfrm>
            <a:off x="1450789" y="1856819"/>
            <a:ext cx="1768127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Implementation – Communication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96;p3">
            <a:extLst>
              <a:ext uri="{FF2B5EF4-FFF2-40B4-BE49-F238E27FC236}">
                <a16:creationId xmlns:a16="http://schemas.microsoft.com/office/drawing/2014/main" id="{34381284-CA4B-82E9-72B6-0B54471C2515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A4F1AB3D-D725-6A54-7B57-09A382DD564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E674F-1F17-B22A-48BB-25AF3DFF6125}"/>
              </a:ext>
            </a:extLst>
          </p:cNvPr>
          <p:cNvSpPr txBox="1"/>
          <p:nvPr/>
        </p:nvSpPr>
        <p:spPr>
          <a:xfrm>
            <a:off x="1807535" y="4323705"/>
            <a:ext cx="9462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Theoretical–practical classes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53A82-6E20-029D-7329-46C03FD6DE6A}"/>
              </a:ext>
            </a:extLst>
          </p:cNvPr>
          <p:cNvCxnSpPr>
            <a:cxnSpLocks/>
          </p:cNvCxnSpPr>
          <p:nvPr/>
        </p:nvCxnSpPr>
        <p:spPr>
          <a:xfrm>
            <a:off x="1807535" y="5190858"/>
            <a:ext cx="946297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95;p3">
            <a:extLst>
              <a:ext uri="{FF2B5EF4-FFF2-40B4-BE49-F238E27FC236}">
                <a16:creationId xmlns:a16="http://schemas.microsoft.com/office/drawing/2014/main" id="{B317633F-B43B-E31F-938F-676276C726AD}"/>
              </a:ext>
            </a:extLst>
          </p:cNvPr>
          <p:cNvSpPr txBox="1"/>
          <p:nvPr/>
        </p:nvSpPr>
        <p:spPr>
          <a:xfrm>
            <a:off x="2306475" y="5363643"/>
            <a:ext cx="8465095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Live classes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4000" strike="sngStrik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Heavy reference books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A3926"/>
              </a:buClr>
              <a:buSzPct val="125000"/>
              <a:buFont typeface="Arial"/>
              <a:buChar char="‣"/>
            </a:pP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Pre-recorded classes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A3926"/>
              </a:buClr>
              <a:buSzPct val="125000"/>
              <a:buFont typeface="Arial"/>
              <a:buChar char="‣"/>
            </a:pP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Demos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A3926"/>
              </a:buClr>
              <a:buSzPct val="125000"/>
              <a:buFont typeface="Arial"/>
              <a:buChar char="‣"/>
            </a:pP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Master classes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A3926"/>
              </a:buClr>
              <a:buSzPct val="125000"/>
              <a:buFont typeface="Arial"/>
              <a:buChar char="‣"/>
            </a:pP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Simpler and more </a:t>
            </a:r>
            <a:r>
              <a:rPr lang="en-US" sz="4000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digested</a:t>
            </a: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books</a:t>
            </a:r>
            <a:r>
              <a:rPr lang="en-US" sz="4000" strike="sngStrike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endParaRPr lang="en-US" sz="4000" strike="sngStrike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6717D-8EDB-95F5-9E7B-51DDFED35B56}"/>
              </a:ext>
            </a:extLst>
          </p:cNvPr>
          <p:cNvSpPr/>
          <p:nvPr/>
        </p:nvSpPr>
        <p:spPr>
          <a:xfrm>
            <a:off x="13113488" y="4146699"/>
            <a:ext cx="9462977" cy="7206586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A27E040-E82F-746C-5856-74A19D3EB54E}"/>
              </a:ext>
            </a:extLst>
          </p:cNvPr>
          <p:cNvSpPr txBox="1"/>
          <p:nvPr/>
        </p:nvSpPr>
        <p:spPr>
          <a:xfrm>
            <a:off x="13113488" y="4323705"/>
            <a:ext cx="9462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Practical classes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04AFF0-7C9A-A95A-F61F-8091CECA62DF}"/>
              </a:ext>
            </a:extLst>
          </p:cNvPr>
          <p:cNvCxnSpPr>
            <a:cxnSpLocks/>
          </p:cNvCxnSpPr>
          <p:nvPr/>
        </p:nvCxnSpPr>
        <p:spPr>
          <a:xfrm>
            <a:off x="13113488" y="5190858"/>
            <a:ext cx="946297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95;p3">
            <a:extLst>
              <a:ext uri="{FF2B5EF4-FFF2-40B4-BE49-F238E27FC236}">
                <a16:creationId xmlns:a16="http://schemas.microsoft.com/office/drawing/2014/main" id="{A777BF67-5190-7F33-10C2-61DD0AD93F3C}"/>
              </a:ext>
            </a:extLst>
          </p:cNvPr>
          <p:cNvSpPr txBox="1"/>
          <p:nvPr/>
        </p:nvSpPr>
        <p:spPr>
          <a:xfrm>
            <a:off x="13612428" y="5502143"/>
            <a:ext cx="8465095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Exercise solving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A3926"/>
              </a:buClr>
              <a:buSzPct val="125000"/>
              <a:buFont typeface="Arial"/>
              <a:buChar char="‣"/>
            </a:pP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Laboratorial activities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AA3926"/>
              </a:buClr>
              <a:buSzPct val="125000"/>
              <a:buFont typeface="Arial"/>
              <a:buChar char="‣"/>
            </a:pPr>
            <a:r>
              <a:rPr lang="en-US" sz="40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Practical books</a:t>
            </a:r>
            <a:endParaRPr lang="en-US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Google Shape;95;p3">
            <a:extLst>
              <a:ext uri="{FF2B5EF4-FFF2-40B4-BE49-F238E27FC236}">
                <a16:creationId xmlns:a16="http://schemas.microsoft.com/office/drawing/2014/main" id="{143846AB-0AD7-5486-E4C8-72EEFD835618}"/>
              </a:ext>
            </a:extLst>
          </p:cNvPr>
          <p:cNvSpPr txBox="1"/>
          <p:nvPr/>
        </p:nvSpPr>
        <p:spPr>
          <a:xfrm>
            <a:off x="1450789" y="2669066"/>
            <a:ext cx="753490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i="0" u="none" strike="noStrike" cap="none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After</a:t>
            </a:r>
            <a:endParaRPr lang="en-US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2" name="Google Shape;98;p3" descr="Group 9">
            <a:extLst>
              <a:ext uri="{FF2B5EF4-FFF2-40B4-BE49-F238E27FC236}">
                <a16:creationId xmlns:a16="http://schemas.microsoft.com/office/drawing/2014/main" id="{9BE7A0C6-F259-FD36-89AD-847DC536ECD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INEGI driving science &amp; innovation | Porto">
            <a:extLst>
              <a:ext uri="{FF2B5EF4-FFF2-40B4-BE49-F238E27FC236}">
                <a16:creationId xmlns:a16="http://schemas.microsoft.com/office/drawing/2014/main" id="{6992FDF0-B345-2DBA-BEBA-31E093D7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184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3. Implementation – Support material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pic>
        <p:nvPicPr>
          <p:cNvPr id="3" name="Deformacao plastica Parte 1">
            <a:hlinkClick r:id="" action="ppaction://media"/>
            <a:extLst>
              <a:ext uri="{FF2B5EF4-FFF2-40B4-BE49-F238E27FC236}">
                <a16:creationId xmlns:a16="http://schemas.microsoft.com/office/drawing/2014/main" id="{EF5A212A-77FE-4EBD-42C0-241C145047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4146698"/>
            <a:ext cx="11217683" cy="7065571"/>
          </a:xfrm>
          <a:prstGeom prst="rect">
            <a:avLst/>
          </a:prstGeom>
          <a:ln w="57150">
            <a:solidFill>
              <a:srgbClr val="AA3926"/>
            </a:solidFill>
          </a:ln>
        </p:spPr>
      </p:pic>
      <p:sp>
        <p:nvSpPr>
          <p:cNvPr id="2" name="Google Shape;96;p3">
            <a:extLst>
              <a:ext uri="{FF2B5EF4-FFF2-40B4-BE49-F238E27FC236}">
                <a16:creationId xmlns:a16="http://schemas.microsoft.com/office/drawing/2014/main" id="{8292FC15-6A1C-4C9E-0143-D695C8AE1821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4" name="Google Shape;97;p3">
            <a:extLst>
              <a:ext uri="{FF2B5EF4-FFF2-40B4-BE49-F238E27FC236}">
                <a16:creationId xmlns:a16="http://schemas.microsoft.com/office/drawing/2014/main" id="{D802F21C-BB99-3BC9-62D9-04DBC554F3A7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6" name="Google Shape;95;p3">
            <a:extLst>
              <a:ext uri="{FF2B5EF4-FFF2-40B4-BE49-F238E27FC236}">
                <a16:creationId xmlns:a16="http://schemas.microsoft.com/office/drawing/2014/main" id="{5AAD7CA7-849A-21F2-9C02-7A96D4E2A82D}"/>
              </a:ext>
            </a:extLst>
          </p:cNvPr>
          <p:cNvSpPr txBox="1"/>
          <p:nvPr/>
        </p:nvSpPr>
        <p:spPr>
          <a:xfrm>
            <a:off x="1450789" y="2669066"/>
            <a:ext cx="753490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i="0" u="none" strike="noStrike" cap="none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Pre-recorded classes</a:t>
            </a:r>
            <a:endParaRPr lang="en-US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Google Shape;95;p3">
            <a:extLst>
              <a:ext uri="{FF2B5EF4-FFF2-40B4-BE49-F238E27FC236}">
                <a16:creationId xmlns:a16="http://schemas.microsoft.com/office/drawing/2014/main" id="{AEB859A2-DDA3-4033-3E01-BDBDC1A4D18D}"/>
              </a:ext>
            </a:extLst>
          </p:cNvPr>
          <p:cNvSpPr txBox="1"/>
          <p:nvPr/>
        </p:nvSpPr>
        <p:spPr>
          <a:xfrm>
            <a:off x="1450789" y="5183019"/>
            <a:ext cx="10011109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Easily accessible resource for conveying the “knowledge heavy” portions of syllabus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Free the live classes from the pressure of delivering all this information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D12E6D-DC55-18E4-231E-9E5F5D64F70A}"/>
              </a:ext>
            </a:extLst>
          </p:cNvPr>
          <p:cNvSpPr txBox="1"/>
          <p:nvPr/>
        </p:nvSpPr>
        <p:spPr>
          <a:xfrm>
            <a:off x="12192000" y="3223043"/>
            <a:ext cx="11217683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pre-recorded class</a:t>
            </a:r>
          </a:p>
        </p:txBody>
      </p:sp>
      <p:pic>
        <p:nvPicPr>
          <p:cNvPr id="5" name="Google Shape;98;p3" descr="Group 9">
            <a:extLst>
              <a:ext uri="{FF2B5EF4-FFF2-40B4-BE49-F238E27FC236}">
                <a16:creationId xmlns:a16="http://schemas.microsoft.com/office/drawing/2014/main" id="{9E20527A-0B87-0977-D4B4-463CC68DD86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INEGI driving science &amp; innovation | Porto">
            <a:extLst>
              <a:ext uri="{FF2B5EF4-FFF2-40B4-BE49-F238E27FC236}">
                <a16:creationId xmlns:a16="http://schemas.microsoft.com/office/drawing/2014/main" id="{79C61660-BA46-5F30-E5E7-8B7F83E98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61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CA234450-6749-AD28-7BB3-8FDEB4662215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3. Implementation – Support material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BE30C3FA-B4CE-74FF-ED8E-9478E6DED66D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7" name="Google Shape;96;p3">
            <a:extLst>
              <a:ext uri="{FF2B5EF4-FFF2-40B4-BE49-F238E27FC236}">
                <a16:creationId xmlns:a16="http://schemas.microsoft.com/office/drawing/2014/main" id="{F3DE84CA-135B-4442-8E3A-BEE4B5BE3604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8" name="Google Shape;97;p3">
            <a:extLst>
              <a:ext uri="{FF2B5EF4-FFF2-40B4-BE49-F238E27FC236}">
                <a16:creationId xmlns:a16="http://schemas.microsoft.com/office/drawing/2014/main" id="{87A6B3C5-6883-E266-4281-5061806F7C87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10" name="Google Shape;95;p3">
            <a:extLst>
              <a:ext uri="{FF2B5EF4-FFF2-40B4-BE49-F238E27FC236}">
                <a16:creationId xmlns:a16="http://schemas.microsoft.com/office/drawing/2014/main" id="{1682055F-DEF1-87E3-3700-4C28564FC1E4}"/>
              </a:ext>
            </a:extLst>
          </p:cNvPr>
          <p:cNvSpPr txBox="1"/>
          <p:nvPr/>
        </p:nvSpPr>
        <p:spPr>
          <a:xfrm>
            <a:off x="1450789" y="2669065"/>
            <a:ext cx="8627931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i="0" u="none" strike="noStrike" cap="none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Laboratorial demos and props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E4CD3D-8869-7B19-738A-3617A3A1C1AB}"/>
              </a:ext>
            </a:extLst>
          </p:cNvPr>
          <p:cNvSpPr txBox="1"/>
          <p:nvPr/>
        </p:nvSpPr>
        <p:spPr>
          <a:xfrm>
            <a:off x="12192000" y="3223043"/>
            <a:ext cx="11217683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laboratorial demo</a:t>
            </a:r>
          </a:p>
        </p:txBody>
      </p:sp>
      <p:pic>
        <p:nvPicPr>
          <p:cNvPr id="6" name="DSC_0001">
            <a:hlinkClick r:id="" action="ppaction://media"/>
            <a:extLst>
              <a:ext uri="{FF2B5EF4-FFF2-40B4-BE49-F238E27FC236}">
                <a16:creationId xmlns:a16="http://schemas.microsoft.com/office/drawing/2014/main" id="{9AF0A6FE-8CFC-EB21-F953-76112A3FE4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4146698"/>
            <a:ext cx="11217683" cy="6309947"/>
          </a:xfrm>
          <a:prstGeom prst="rect">
            <a:avLst/>
          </a:prstGeom>
          <a:ln w="57150">
            <a:solidFill>
              <a:srgbClr val="AA3926"/>
            </a:solidFill>
          </a:ln>
        </p:spPr>
      </p:pic>
      <p:sp>
        <p:nvSpPr>
          <p:cNvPr id="14" name="Google Shape;95;p3">
            <a:extLst>
              <a:ext uri="{FF2B5EF4-FFF2-40B4-BE49-F238E27FC236}">
                <a16:creationId xmlns:a16="http://schemas.microsoft.com/office/drawing/2014/main" id="{7440C33C-1239-7546-88B9-945D264B022F}"/>
              </a:ext>
            </a:extLst>
          </p:cNvPr>
          <p:cNvSpPr txBox="1"/>
          <p:nvPr/>
        </p:nvSpPr>
        <p:spPr>
          <a:xfrm>
            <a:off x="1450789" y="5008392"/>
            <a:ext cx="10011109" cy="5375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48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Allow for hands-on learning with easy to understand examples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Well-thought laboratorial demonstrations permit the quick memorization of key principles and findings</a:t>
            </a:r>
          </a:p>
        </p:txBody>
      </p:sp>
      <p:pic>
        <p:nvPicPr>
          <p:cNvPr id="15" name="Google Shape;98;p3" descr="Group 9">
            <a:extLst>
              <a:ext uri="{FF2B5EF4-FFF2-40B4-BE49-F238E27FC236}">
                <a16:creationId xmlns:a16="http://schemas.microsoft.com/office/drawing/2014/main" id="{91A4EC24-D2E9-5A70-FAD3-E08D98CF9D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5C0AEEE6-9405-60B7-103E-B3436950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1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945565E2-E078-3A66-BE09-B7E4AD9723C3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76E93C-46E1-715D-2753-98022C58330E}"/>
              </a:ext>
            </a:extLst>
          </p:cNvPr>
          <p:cNvSpPr/>
          <p:nvPr/>
        </p:nvSpPr>
        <p:spPr>
          <a:xfrm>
            <a:off x="1450789" y="2543266"/>
            <a:ext cx="12320475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0091C-1F67-9673-A147-7ECEF1B33C5D}"/>
              </a:ext>
            </a:extLst>
          </p:cNvPr>
          <p:cNvSpPr txBox="1"/>
          <p:nvPr/>
        </p:nvSpPr>
        <p:spPr>
          <a:xfrm>
            <a:off x="1459615" y="2669929"/>
            <a:ext cx="1232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D65AF-15BD-6786-1EA5-60A95D4CA629}"/>
              </a:ext>
            </a:extLst>
          </p:cNvPr>
          <p:cNvCxnSpPr>
            <a:cxnSpLocks/>
          </p:cNvCxnSpPr>
          <p:nvPr/>
        </p:nvCxnSpPr>
        <p:spPr>
          <a:xfrm>
            <a:off x="1459616" y="4522451"/>
            <a:ext cx="1232047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5;p3">
            <a:extLst>
              <a:ext uri="{FF2B5EF4-FFF2-40B4-BE49-F238E27FC236}">
                <a16:creationId xmlns:a16="http://schemas.microsoft.com/office/drawing/2014/main" id="{50238942-92D3-E119-EFED-0E5A2A94E3B6}"/>
              </a:ext>
            </a:extLst>
          </p:cNvPr>
          <p:cNvSpPr txBox="1"/>
          <p:nvPr/>
        </p:nvSpPr>
        <p:spPr>
          <a:xfrm>
            <a:off x="2254102" y="6177151"/>
            <a:ext cx="11075712" cy="17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28h theory,</a:t>
            </a:r>
          </a:p>
          <a:p>
            <a:pPr marR="0" lvl="0" algn="l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12h pen &amp; paper exercises, </a:t>
            </a:r>
          </a:p>
          <a:p>
            <a:pPr marR="0" lvl="0" algn="l" rtl="0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12h laboratory experiments, </a:t>
            </a:r>
          </a:p>
          <a:p>
            <a:pPr marR="0" lvl="0" algn="l" rtl="0">
              <a:spcBef>
                <a:spcPts val="0"/>
              </a:spcBef>
              <a:spcAft>
                <a:spcPts val="4000"/>
              </a:spcAft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4h visit industry.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31CED-7677-3B22-D98C-D21A9B88AA1E}"/>
              </a:ext>
            </a:extLst>
          </p:cNvPr>
          <p:cNvSpPr txBox="1"/>
          <p:nvPr/>
        </p:nvSpPr>
        <p:spPr>
          <a:xfrm>
            <a:off x="1459616" y="3504367"/>
            <a:ext cx="12320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Bachelor in Management and Industrial Engineering</a:t>
            </a:r>
          </a:p>
          <a:p>
            <a:pPr marR="0" lvl="0" algn="ctr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– 2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nd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semester</a:t>
            </a:r>
          </a:p>
        </p:txBody>
      </p:sp>
      <p:sp>
        <p:nvSpPr>
          <p:cNvPr id="8" name="Google Shape;95;p3">
            <a:extLst>
              <a:ext uri="{FF2B5EF4-FFF2-40B4-BE49-F238E27FC236}">
                <a16:creationId xmlns:a16="http://schemas.microsoft.com/office/drawing/2014/main" id="{2037AD03-13C2-B0D5-205A-C0DF220930FB}"/>
              </a:ext>
            </a:extLst>
          </p:cNvPr>
          <p:cNvSpPr txBox="1"/>
          <p:nvPr/>
        </p:nvSpPr>
        <p:spPr>
          <a:xfrm>
            <a:off x="1828800" y="4936053"/>
            <a:ext cx="115010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Basic knowledge about science &amp; engineering materials in 56h course:</a:t>
            </a:r>
          </a:p>
        </p:txBody>
      </p:sp>
      <p:sp>
        <p:nvSpPr>
          <p:cNvPr id="10" name="Google Shape;95;p3">
            <a:extLst>
              <a:ext uri="{FF2B5EF4-FFF2-40B4-BE49-F238E27FC236}">
                <a16:creationId xmlns:a16="http://schemas.microsoft.com/office/drawing/2014/main" id="{76811E31-4920-AEC4-8D21-34011D29A637}"/>
              </a:ext>
            </a:extLst>
          </p:cNvPr>
          <p:cNvSpPr txBox="1"/>
          <p:nvPr/>
        </p:nvSpPr>
        <p:spPr>
          <a:xfrm>
            <a:off x="1828800" y="7520393"/>
            <a:ext cx="11501014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Presentation of concepts &amp; basic information, use of props in class, laboratory demonstrations, master classes from industry (Honda, </a:t>
            </a:r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Celoplás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&amp; Nelo) &amp; visits to industry (Ramada).</a:t>
            </a:r>
          </a:p>
          <a:p>
            <a:pPr marL="347663" marR="0" lvl="0" indent="-373063" algn="l" rtl="0">
              <a:spcBef>
                <a:spcPts val="0"/>
              </a:spcBef>
              <a:spcAft>
                <a:spcPts val="2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Support material: videos of circa 10 min (in YouTube) &amp; books closely related to the contents and well </a:t>
            </a:r>
            <a:r>
              <a:rPr lang="en-US" sz="36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digested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.</a:t>
            </a:r>
          </a:p>
        </p:txBody>
      </p:sp>
      <p:pic>
        <p:nvPicPr>
          <p:cNvPr id="20" name="Picture 2" descr="INEGI driving science &amp; innovation | Porto">
            <a:extLst>
              <a:ext uri="{FF2B5EF4-FFF2-40B4-BE49-F238E27FC236}">
                <a16:creationId xmlns:a16="http://schemas.microsoft.com/office/drawing/2014/main" id="{5264C6F5-5AD3-1510-5BA5-C6B633DA1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C74B692F-A302-1817-2F71-2A6D61685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0859" y="2783799"/>
            <a:ext cx="9202402" cy="302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B05411-06E3-232F-1E51-A8B62BD81E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0089" y="5979790"/>
            <a:ext cx="7863033" cy="64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824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76E93C-46E1-715D-2753-98022C58330E}"/>
              </a:ext>
            </a:extLst>
          </p:cNvPr>
          <p:cNvSpPr/>
          <p:nvPr/>
        </p:nvSpPr>
        <p:spPr>
          <a:xfrm>
            <a:off x="1450789" y="2543266"/>
            <a:ext cx="12320475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0091C-1F67-9673-A147-7ECEF1B33C5D}"/>
              </a:ext>
            </a:extLst>
          </p:cNvPr>
          <p:cNvSpPr txBox="1"/>
          <p:nvPr/>
        </p:nvSpPr>
        <p:spPr>
          <a:xfrm>
            <a:off x="1459615" y="2669929"/>
            <a:ext cx="1232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Science &amp; Engineering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D65AF-15BD-6786-1EA5-60A95D4CA629}"/>
              </a:ext>
            </a:extLst>
          </p:cNvPr>
          <p:cNvCxnSpPr>
            <a:cxnSpLocks/>
          </p:cNvCxnSpPr>
          <p:nvPr/>
        </p:nvCxnSpPr>
        <p:spPr>
          <a:xfrm>
            <a:off x="1459616" y="4522451"/>
            <a:ext cx="1232047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5;p3">
            <a:extLst>
              <a:ext uri="{FF2B5EF4-FFF2-40B4-BE49-F238E27FC236}">
                <a16:creationId xmlns:a16="http://schemas.microsoft.com/office/drawing/2014/main" id="{50238942-92D3-E119-EFED-0E5A2A94E3B6}"/>
              </a:ext>
            </a:extLst>
          </p:cNvPr>
          <p:cNvSpPr txBox="1"/>
          <p:nvPr/>
        </p:nvSpPr>
        <p:spPr>
          <a:xfrm>
            <a:off x="2254102" y="6177151"/>
            <a:ext cx="11075712" cy="17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28h theory,</a:t>
            </a:r>
          </a:p>
          <a:p>
            <a:pPr marR="0" lvl="0" algn="l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10h pen &amp; paper exercises, </a:t>
            </a:r>
          </a:p>
          <a:p>
            <a:pPr marR="0" lvl="0" algn="l" rtl="0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8h laboratory experiments, </a:t>
            </a:r>
          </a:p>
          <a:p>
            <a:pPr marR="0" lvl="0" algn="l" rtl="0">
              <a:spcBef>
                <a:spcPts val="0"/>
              </a:spcBef>
              <a:spcAft>
                <a:spcPts val="4000"/>
              </a:spcAft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3h visit industry.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31CED-7677-3B22-D98C-D21A9B88AA1E}"/>
              </a:ext>
            </a:extLst>
          </p:cNvPr>
          <p:cNvSpPr txBox="1"/>
          <p:nvPr/>
        </p:nvSpPr>
        <p:spPr>
          <a:xfrm>
            <a:off x="1459616" y="3504367"/>
            <a:ext cx="12320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Bachelor in Aerospace Engineering</a:t>
            </a:r>
          </a:p>
          <a:p>
            <a:pPr marR="0" lvl="0" algn="ctr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–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semester</a:t>
            </a:r>
          </a:p>
        </p:txBody>
      </p:sp>
      <p:sp>
        <p:nvSpPr>
          <p:cNvPr id="8" name="Google Shape;95;p3">
            <a:extLst>
              <a:ext uri="{FF2B5EF4-FFF2-40B4-BE49-F238E27FC236}">
                <a16:creationId xmlns:a16="http://schemas.microsoft.com/office/drawing/2014/main" id="{2037AD03-13C2-B0D5-205A-C0DF220930FB}"/>
              </a:ext>
            </a:extLst>
          </p:cNvPr>
          <p:cNvSpPr txBox="1"/>
          <p:nvPr/>
        </p:nvSpPr>
        <p:spPr>
          <a:xfrm>
            <a:off x="1828800" y="4936053"/>
            <a:ext cx="115010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Basic knowledge about science &amp; engineering materials in 49h course:</a:t>
            </a:r>
          </a:p>
        </p:txBody>
      </p:sp>
      <p:sp>
        <p:nvSpPr>
          <p:cNvPr id="10" name="Google Shape;95;p3">
            <a:extLst>
              <a:ext uri="{FF2B5EF4-FFF2-40B4-BE49-F238E27FC236}">
                <a16:creationId xmlns:a16="http://schemas.microsoft.com/office/drawing/2014/main" id="{76811E31-4920-AEC4-8D21-34011D29A637}"/>
              </a:ext>
            </a:extLst>
          </p:cNvPr>
          <p:cNvSpPr txBox="1"/>
          <p:nvPr/>
        </p:nvSpPr>
        <p:spPr>
          <a:xfrm>
            <a:off x="1828800" y="7503767"/>
            <a:ext cx="11501014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Presentation of concepts &amp; basic information, use of props in class, laboratory demonstrations, master classes from industry (Embraer &amp; Airbus) &amp; visits to industry (Airbus).</a:t>
            </a:r>
          </a:p>
          <a:p>
            <a:pPr marL="347663" marR="0" lvl="0" indent="-373063" algn="l" rtl="0">
              <a:spcBef>
                <a:spcPts val="0"/>
              </a:spcBef>
              <a:spcAft>
                <a:spcPts val="2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Support material: videos of circa 10 min (in YouTube) &amp; books closely related to the contents and well </a:t>
            </a:r>
            <a:r>
              <a:rPr lang="en-US" sz="36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digested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.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E15E6ED5-D034-109B-BCBE-F8D20390729B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23956D1D-883D-B73B-9B60-F1C32CDFF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E7D9DB-6CC8-8683-5075-AD15C7E8A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56067" y="7833877"/>
            <a:ext cx="5952220" cy="52563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F3B2C1-79E5-8EB3-8B49-C7AE3AA16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39972" y="2308589"/>
            <a:ext cx="6784411" cy="51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98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95;p3">
            <a:extLst>
              <a:ext uri="{FF2B5EF4-FFF2-40B4-BE49-F238E27FC236}">
                <a16:creationId xmlns:a16="http://schemas.microsoft.com/office/drawing/2014/main" id="{22C0EED1-659E-8D70-D960-3FFC2F9EA79D}"/>
              </a:ext>
            </a:extLst>
          </p:cNvPr>
          <p:cNvSpPr txBox="1"/>
          <p:nvPr/>
        </p:nvSpPr>
        <p:spPr>
          <a:xfrm>
            <a:off x="1450789" y="2668266"/>
            <a:ext cx="12320475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Target courses: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</a:pPr>
            <a:r>
              <a:rPr lang="en-US" sz="4400" b="1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	</a:t>
            </a:r>
            <a:r>
              <a:rPr lang="en-US" sz="4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</a:t>
            </a:r>
            <a:r>
              <a:rPr lang="en-US" sz="4400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Materials</a:t>
            </a:r>
            <a:r>
              <a:rPr lang="en-US" sz="4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,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</a:pPr>
            <a:r>
              <a:rPr lang="en-US" sz="4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	– </a:t>
            </a:r>
            <a:r>
              <a:rPr lang="en-US" sz="4400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Materials Science &amp; Engineering.</a:t>
            </a:r>
            <a:endParaRPr lang="en-US" sz="4400" i="1" u="none" strike="noStrike" cap="none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5" name="Google Shape;95;p3">
            <a:extLst>
              <a:ext uri="{FF2B5EF4-FFF2-40B4-BE49-F238E27FC236}">
                <a16:creationId xmlns:a16="http://schemas.microsoft.com/office/drawing/2014/main" id="{9D75014A-069A-E73B-971F-FF2DD41CDEC6}"/>
              </a:ext>
            </a:extLst>
          </p:cNvPr>
          <p:cNvSpPr txBox="1"/>
          <p:nvPr/>
        </p:nvSpPr>
        <p:spPr>
          <a:xfrm>
            <a:off x="1450789" y="6158546"/>
            <a:ext cx="11501014" cy="22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Assessment through reports, pen and paper exams &amp; multiple-choice questions.</a:t>
            </a:r>
          </a:p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Contents cover:</a:t>
            </a:r>
          </a:p>
        </p:txBody>
      </p:sp>
      <p:sp>
        <p:nvSpPr>
          <p:cNvPr id="7" name="Google Shape;95;p3">
            <a:extLst>
              <a:ext uri="{FF2B5EF4-FFF2-40B4-BE49-F238E27FC236}">
                <a16:creationId xmlns:a16="http://schemas.microsoft.com/office/drawing/2014/main" id="{8A08A25B-BD8F-6844-6A9F-224C11ED4879}"/>
              </a:ext>
            </a:extLst>
          </p:cNvPr>
          <p:cNvSpPr txBox="1"/>
          <p:nvPr/>
        </p:nvSpPr>
        <p:spPr>
          <a:xfrm>
            <a:off x="1855135" y="8425793"/>
            <a:ext cx="11437136" cy="268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Structure of materials,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Phase diagrams,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Plastic deformation,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Strengthening mechanisms,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Fracture mechanics,</a:t>
            </a:r>
          </a:p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Fatigue &amp; Creep,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Metals,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Ceramics,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Polymers,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Composites.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18281FD4-3D43-53D5-7CCB-FDECEB680B15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pic>
        <p:nvPicPr>
          <p:cNvPr id="8" name="Picture 2" descr="INEGI driving science &amp; innovation | Porto">
            <a:extLst>
              <a:ext uri="{FF2B5EF4-FFF2-40B4-BE49-F238E27FC236}">
                <a16:creationId xmlns:a16="http://schemas.microsoft.com/office/drawing/2014/main" id="{B75ADFAB-1B2D-558A-8D57-C1AA79AE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6820A6E-98D5-5935-E509-42F2260E3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47689" y="6529086"/>
            <a:ext cx="7981176" cy="4886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0F85CF-E425-4045-988B-0BFA1326D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0075" y="2633111"/>
            <a:ext cx="6948799" cy="300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514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76E93C-46E1-715D-2753-98022C58330E}"/>
              </a:ext>
            </a:extLst>
          </p:cNvPr>
          <p:cNvSpPr/>
          <p:nvPr/>
        </p:nvSpPr>
        <p:spPr>
          <a:xfrm>
            <a:off x="1450789" y="2543266"/>
            <a:ext cx="12320475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0091C-1F67-9673-A147-7ECEF1B33C5D}"/>
              </a:ext>
            </a:extLst>
          </p:cNvPr>
          <p:cNvSpPr txBox="1"/>
          <p:nvPr/>
        </p:nvSpPr>
        <p:spPr>
          <a:xfrm>
            <a:off x="1459615" y="2669929"/>
            <a:ext cx="1232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Manufacturing Processes 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D65AF-15BD-6786-1EA5-60A95D4CA629}"/>
              </a:ext>
            </a:extLst>
          </p:cNvPr>
          <p:cNvCxnSpPr>
            <a:cxnSpLocks/>
          </p:cNvCxnSpPr>
          <p:nvPr/>
        </p:nvCxnSpPr>
        <p:spPr>
          <a:xfrm>
            <a:off x="1459616" y="4522451"/>
            <a:ext cx="1232047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5;p3">
            <a:extLst>
              <a:ext uri="{FF2B5EF4-FFF2-40B4-BE49-F238E27FC236}">
                <a16:creationId xmlns:a16="http://schemas.microsoft.com/office/drawing/2014/main" id="{50238942-92D3-E119-EFED-0E5A2A94E3B6}"/>
              </a:ext>
            </a:extLst>
          </p:cNvPr>
          <p:cNvSpPr txBox="1"/>
          <p:nvPr/>
        </p:nvSpPr>
        <p:spPr>
          <a:xfrm>
            <a:off x="2254102" y="6177151"/>
            <a:ext cx="11227982" cy="17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4h theory,</a:t>
            </a:r>
          </a:p>
          <a:p>
            <a:pPr marR="0" lvl="0" algn="l" rtl="0">
              <a:spcBef>
                <a:spcPts val="0"/>
              </a:spcBef>
              <a:spcAft>
                <a:spcPts val="4000"/>
              </a:spcAft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2h computational laboratory, </a:t>
            </a:r>
          </a:p>
          <a:p>
            <a:pPr marR="0" lvl="0" algn="l" rtl="0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2h laboratory experiments.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31CED-7677-3B22-D98C-D21A9B88AA1E}"/>
              </a:ext>
            </a:extLst>
          </p:cNvPr>
          <p:cNvSpPr txBox="1"/>
          <p:nvPr/>
        </p:nvSpPr>
        <p:spPr>
          <a:xfrm>
            <a:off x="1459616" y="3504367"/>
            <a:ext cx="12320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Bachelor in Mechanical Engineering</a:t>
            </a:r>
          </a:p>
          <a:p>
            <a:pPr marR="0" lvl="0" algn="ctr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rd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–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semester</a:t>
            </a:r>
          </a:p>
        </p:txBody>
      </p:sp>
      <p:sp>
        <p:nvSpPr>
          <p:cNvPr id="8" name="Google Shape;95;p3">
            <a:extLst>
              <a:ext uri="{FF2B5EF4-FFF2-40B4-BE49-F238E27FC236}">
                <a16:creationId xmlns:a16="http://schemas.microsoft.com/office/drawing/2014/main" id="{2037AD03-13C2-B0D5-205A-C0DF220930FB}"/>
              </a:ext>
            </a:extLst>
          </p:cNvPr>
          <p:cNvSpPr txBox="1"/>
          <p:nvPr/>
        </p:nvSpPr>
        <p:spPr>
          <a:xfrm>
            <a:off x="1828800" y="4936053"/>
            <a:ext cx="115010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Basic knowledge about adhesive bonding in 8h course:</a:t>
            </a:r>
          </a:p>
        </p:txBody>
      </p:sp>
      <p:sp>
        <p:nvSpPr>
          <p:cNvPr id="10" name="Google Shape;95;p3">
            <a:extLst>
              <a:ext uri="{FF2B5EF4-FFF2-40B4-BE49-F238E27FC236}">
                <a16:creationId xmlns:a16="http://schemas.microsoft.com/office/drawing/2014/main" id="{76811E31-4920-AEC4-8D21-34011D29A637}"/>
              </a:ext>
            </a:extLst>
          </p:cNvPr>
          <p:cNvSpPr txBox="1"/>
          <p:nvPr/>
        </p:nvSpPr>
        <p:spPr>
          <a:xfrm>
            <a:off x="1828800" y="7791764"/>
            <a:ext cx="11501014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Presentation of concepts &amp; basic information, use of props in class &amp; laboratory demonstrations.</a:t>
            </a:r>
          </a:p>
          <a:p>
            <a:pPr marL="347663" marR="0" lvl="0" indent="-373063" algn="l" rtl="0">
              <a:spcBef>
                <a:spcPts val="0"/>
              </a:spcBef>
              <a:spcAft>
                <a:spcPts val="2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Support material: videos of circa 10 min (in YouTube) &amp; books closely related to the contents and well </a:t>
            </a:r>
            <a:r>
              <a:rPr lang="en-US" sz="36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digested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.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D1FE47A8-BA7B-75AF-30EB-B45DEEF8D8A4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pic>
        <p:nvPicPr>
          <p:cNvPr id="22" name="Picture 2" descr="INEGI driving science &amp; innovation | Porto">
            <a:extLst>
              <a:ext uri="{FF2B5EF4-FFF2-40B4-BE49-F238E27FC236}">
                <a16:creationId xmlns:a16="http://schemas.microsoft.com/office/drawing/2014/main" id="{89C163EB-1E06-5114-2D2F-AADA3AF4D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5876D678-19CE-71ED-0D27-855B915DA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825" y="2103732"/>
            <a:ext cx="10150634" cy="493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6">
            <a:extLst>
              <a:ext uri="{FF2B5EF4-FFF2-40B4-BE49-F238E27FC236}">
                <a16:creationId xmlns:a16="http://schemas.microsoft.com/office/drawing/2014/main" id="{8DF9D1D7-BA1A-959C-CF80-138E63D8E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0687" y="7481819"/>
            <a:ext cx="6922746" cy="513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08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76E93C-46E1-715D-2753-98022C58330E}"/>
              </a:ext>
            </a:extLst>
          </p:cNvPr>
          <p:cNvSpPr/>
          <p:nvPr/>
        </p:nvSpPr>
        <p:spPr>
          <a:xfrm>
            <a:off x="1450789" y="2543266"/>
            <a:ext cx="12320475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0091C-1F67-9673-A147-7ECEF1B33C5D}"/>
              </a:ext>
            </a:extLst>
          </p:cNvPr>
          <p:cNvSpPr txBox="1"/>
          <p:nvPr/>
        </p:nvSpPr>
        <p:spPr>
          <a:xfrm>
            <a:off x="1459615" y="2669929"/>
            <a:ext cx="12320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Aircraft Structural Materials &amp; Joints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D65AF-15BD-6786-1EA5-60A95D4CA629}"/>
              </a:ext>
            </a:extLst>
          </p:cNvPr>
          <p:cNvCxnSpPr>
            <a:cxnSpLocks/>
          </p:cNvCxnSpPr>
          <p:nvPr/>
        </p:nvCxnSpPr>
        <p:spPr>
          <a:xfrm>
            <a:off x="1459616" y="5075341"/>
            <a:ext cx="1232047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5;p3">
            <a:extLst>
              <a:ext uri="{FF2B5EF4-FFF2-40B4-BE49-F238E27FC236}">
                <a16:creationId xmlns:a16="http://schemas.microsoft.com/office/drawing/2014/main" id="{50238942-92D3-E119-EFED-0E5A2A94E3B6}"/>
              </a:ext>
            </a:extLst>
          </p:cNvPr>
          <p:cNvSpPr txBox="1"/>
          <p:nvPr/>
        </p:nvSpPr>
        <p:spPr>
          <a:xfrm>
            <a:off x="2270367" y="6676540"/>
            <a:ext cx="11280172" cy="17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6h theory,</a:t>
            </a:r>
          </a:p>
          <a:p>
            <a:pPr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1.5h laboratory experiments,</a:t>
            </a:r>
          </a:p>
          <a:p>
            <a:pPr>
              <a:spcBef>
                <a:spcPts val="1000"/>
              </a:spcBef>
              <a:spcAft>
                <a:spcPts val="4000"/>
              </a:spcAft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1.5h computational 	laboratory.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31CED-7677-3B22-D98C-D21A9B88AA1E}"/>
              </a:ext>
            </a:extLst>
          </p:cNvPr>
          <p:cNvSpPr txBox="1"/>
          <p:nvPr/>
        </p:nvSpPr>
        <p:spPr>
          <a:xfrm>
            <a:off x="1459616" y="4057257"/>
            <a:ext cx="12320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Master in Mechanical Engineering (Aeronautics &amp; Vehicle Struct.)</a:t>
            </a:r>
          </a:p>
          <a:p>
            <a:pPr marR="0" lvl="0" algn="ctr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– 2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nd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semester</a:t>
            </a:r>
          </a:p>
        </p:txBody>
      </p:sp>
      <p:sp>
        <p:nvSpPr>
          <p:cNvPr id="8" name="Google Shape;95;p3">
            <a:extLst>
              <a:ext uri="{FF2B5EF4-FFF2-40B4-BE49-F238E27FC236}">
                <a16:creationId xmlns:a16="http://schemas.microsoft.com/office/drawing/2014/main" id="{2037AD03-13C2-B0D5-205A-C0DF220930FB}"/>
              </a:ext>
            </a:extLst>
          </p:cNvPr>
          <p:cNvSpPr txBox="1"/>
          <p:nvPr/>
        </p:nvSpPr>
        <p:spPr>
          <a:xfrm>
            <a:off x="1828800" y="5488943"/>
            <a:ext cx="115010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Basic knowledge about adhesive bonding in 6h course:</a:t>
            </a:r>
          </a:p>
        </p:txBody>
      </p:sp>
      <p:sp>
        <p:nvSpPr>
          <p:cNvPr id="10" name="Google Shape;95;p3">
            <a:extLst>
              <a:ext uri="{FF2B5EF4-FFF2-40B4-BE49-F238E27FC236}">
                <a16:creationId xmlns:a16="http://schemas.microsoft.com/office/drawing/2014/main" id="{76811E31-4920-AEC4-8D21-34011D29A637}"/>
              </a:ext>
            </a:extLst>
          </p:cNvPr>
          <p:cNvSpPr txBox="1"/>
          <p:nvPr/>
        </p:nvSpPr>
        <p:spPr>
          <a:xfrm>
            <a:off x="1828800" y="8409180"/>
            <a:ext cx="11501014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Presentation of concepts &amp; basic information, use of props in class &amp; laboratory demonstrations.</a:t>
            </a:r>
          </a:p>
          <a:p>
            <a:pPr marL="347663" marR="0" lvl="0" indent="-373063" algn="l" rtl="0">
              <a:spcBef>
                <a:spcPts val="0"/>
              </a:spcBef>
              <a:spcAft>
                <a:spcPts val="2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Support material: videos of circa 10 min (in YouTube) &amp; books closely related to the contents and well </a:t>
            </a:r>
            <a:r>
              <a:rPr lang="en-US" sz="36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digested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.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D1FE47A8-BA7B-75AF-30EB-B45DEEF8D8A4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E140449B-2C16-AFE8-15F0-71B334718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C3DE13E-8C9A-6B87-A1BE-52A3D20FF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979" y="7093261"/>
            <a:ext cx="8132162" cy="531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21">
            <a:extLst>
              <a:ext uri="{FF2B5EF4-FFF2-40B4-BE49-F238E27FC236}">
                <a16:creationId xmlns:a16="http://schemas.microsoft.com/office/drawing/2014/main" id="{5277E630-8195-2F7F-7AD6-7051EBC96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3109" y="2756007"/>
            <a:ext cx="8622823" cy="388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476E93C-46E1-715D-2753-98022C58330E}"/>
              </a:ext>
            </a:extLst>
          </p:cNvPr>
          <p:cNvSpPr/>
          <p:nvPr/>
        </p:nvSpPr>
        <p:spPr>
          <a:xfrm>
            <a:off x="1450789" y="2543266"/>
            <a:ext cx="12320475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F0091C-1F67-9673-A147-7ECEF1B33C5D}"/>
              </a:ext>
            </a:extLst>
          </p:cNvPr>
          <p:cNvSpPr txBox="1"/>
          <p:nvPr/>
        </p:nvSpPr>
        <p:spPr>
          <a:xfrm>
            <a:off x="1459615" y="2669929"/>
            <a:ext cx="12320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Advanced Joining Processes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D65AF-15BD-6786-1EA5-60A95D4CA629}"/>
              </a:ext>
            </a:extLst>
          </p:cNvPr>
          <p:cNvCxnSpPr>
            <a:cxnSpLocks/>
          </p:cNvCxnSpPr>
          <p:nvPr/>
        </p:nvCxnSpPr>
        <p:spPr>
          <a:xfrm>
            <a:off x="1459616" y="4522451"/>
            <a:ext cx="1232047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oogle Shape;95;p3">
            <a:extLst>
              <a:ext uri="{FF2B5EF4-FFF2-40B4-BE49-F238E27FC236}">
                <a16:creationId xmlns:a16="http://schemas.microsoft.com/office/drawing/2014/main" id="{50238942-92D3-E119-EFED-0E5A2A94E3B6}"/>
              </a:ext>
            </a:extLst>
          </p:cNvPr>
          <p:cNvSpPr txBox="1"/>
          <p:nvPr/>
        </p:nvSpPr>
        <p:spPr>
          <a:xfrm>
            <a:off x="2270367" y="6135490"/>
            <a:ext cx="11280172" cy="17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12h theory,</a:t>
            </a:r>
          </a:p>
          <a:p>
            <a:pPr marR="0" lvl="0" algn="l" rtl="0">
              <a:spcBef>
                <a:spcPts val="0"/>
              </a:spcBef>
              <a:spcAft>
                <a:spcPts val="4000"/>
              </a:spcAft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3h visit industry, </a:t>
            </a:r>
          </a:p>
          <a:p>
            <a:pPr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3h laboratory experiments,</a:t>
            </a:r>
          </a:p>
          <a:p>
            <a:pPr>
              <a:spcAft>
                <a:spcPts val="4000"/>
              </a:spcAft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2h computational laboratory.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331CED-7677-3B22-D98C-D21A9B88AA1E}"/>
              </a:ext>
            </a:extLst>
          </p:cNvPr>
          <p:cNvSpPr txBox="1"/>
          <p:nvPr/>
        </p:nvSpPr>
        <p:spPr>
          <a:xfrm>
            <a:off x="1459616" y="3504367"/>
            <a:ext cx="123204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Master in Mechanical Engineering (Materials &amp; Processes)</a:t>
            </a:r>
          </a:p>
          <a:p>
            <a:pPr marR="0" lvl="0" algn="ctr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–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semester</a:t>
            </a:r>
          </a:p>
        </p:txBody>
      </p:sp>
      <p:sp>
        <p:nvSpPr>
          <p:cNvPr id="8" name="Google Shape;95;p3">
            <a:extLst>
              <a:ext uri="{FF2B5EF4-FFF2-40B4-BE49-F238E27FC236}">
                <a16:creationId xmlns:a16="http://schemas.microsoft.com/office/drawing/2014/main" id="{2037AD03-13C2-B0D5-205A-C0DF220930FB}"/>
              </a:ext>
            </a:extLst>
          </p:cNvPr>
          <p:cNvSpPr txBox="1"/>
          <p:nvPr/>
        </p:nvSpPr>
        <p:spPr>
          <a:xfrm>
            <a:off x="1828800" y="4936053"/>
            <a:ext cx="11501014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Basic knowledge about adhesive bonding in 18h course:</a:t>
            </a:r>
          </a:p>
        </p:txBody>
      </p:sp>
      <p:sp>
        <p:nvSpPr>
          <p:cNvPr id="10" name="Google Shape;95;p3">
            <a:extLst>
              <a:ext uri="{FF2B5EF4-FFF2-40B4-BE49-F238E27FC236}">
                <a16:creationId xmlns:a16="http://schemas.microsoft.com/office/drawing/2014/main" id="{76811E31-4920-AEC4-8D21-34011D29A637}"/>
              </a:ext>
            </a:extLst>
          </p:cNvPr>
          <p:cNvSpPr txBox="1"/>
          <p:nvPr/>
        </p:nvSpPr>
        <p:spPr>
          <a:xfrm>
            <a:off x="1828800" y="7579291"/>
            <a:ext cx="11501014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Presentation of concepts &amp; basic information, use of props in class, laboratory demonstrations &amp; visits to industry (</a:t>
            </a:r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Autoeuropa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– </a:t>
            </a:r>
            <a:r>
              <a:rPr lang="en-US" sz="3600" dirty="0" err="1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Wolkswagen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).</a:t>
            </a:r>
          </a:p>
          <a:p>
            <a:pPr marL="347663" marR="0" lvl="0" indent="-373063" algn="l" rtl="0">
              <a:spcBef>
                <a:spcPts val="0"/>
              </a:spcBef>
              <a:spcAft>
                <a:spcPts val="2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Support material: videos of circa 10 min (in YouTube) &amp; books closely related to the contents and well </a:t>
            </a:r>
            <a:r>
              <a:rPr lang="en-US" sz="36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digested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.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D1FE47A8-BA7B-75AF-30EB-B45DEEF8D8A4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pic>
        <p:nvPicPr>
          <p:cNvPr id="5" name="Picture 2" descr="INEGI driving science &amp; innovation | Porto">
            <a:extLst>
              <a:ext uri="{FF2B5EF4-FFF2-40B4-BE49-F238E27FC236}">
                <a16:creationId xmlns:a16="http://schemas.microsoft.com/office/drawing/2014/main" id="{112EDB72-9A62-0257-F4F4-4EACF559B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2B218089-DA64-A65F-FAEA-FDEFB1B1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658" y="2512561"/>
            <a:ext cx="6715279" cy="456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m 24">
            <a:extLst>
              <a:ext uri="{FF2B5EF4-FFF2-40B4-BE49-F238E27FC236}">
                <a16:creationId xmlns:a16="http://schemas.microsoft.com/office/drawing/2014/main" id="{1BC17343-7695-33C6-67BC-2D37DC69FA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3494" y="8024696"/>
            <a:ext cx="7869717" cy="34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07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95;p3">
            <a:extLst>
              <a:ext uri="{FF2B5EF4-FFF2-40B4-BE49-F238E27FC236}">
                <a16:creationId xmlns:a16="http://schemas.microsoft.com/office/drawing/2014/main" id="{9D75014A-069A-E73B-971F-FF2DD41CDEC6}"/>
              </a:ext>
            </a:extLst>
          </p:cNvPr>
          <p:cNvSpPr txBox="1"/>
          <p:nvPr/>
        </p:nvSpPr>
        <p:spPr>
          <a:xfrm>
            <a:off x="1450789" y="6212638"/>
            <a:ext cx="11501014" cy="2267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spcAft>
                <a:spcPts val="4000"/>
              </a:spcAft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Assessment through reports &amp; multiple-choice questions.</a:t>
            </a:r>
          </a:p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Contents cover:</a:t>
            </a:r>
          </a:p>
        </p:txBody>
      </p:sp>
      <p:sp>
        <p:nvSpPr>
          <p:cNvPr id="7" name="Google Shape;95;p3">
            <a:extLst>
              <a:ext uri="{FF2B5EF4-FFF2-40B4-BE49-F238E27FC236}">
                <a16:creationId xmlns:a16="http://schemas.microsoft.com/office/drawing/2014/main" id="{8A08A25B-BD8F-6844-6A9F-224C11ED4879}"/>
              </a:ext>
            </a:extLst>
          </p:cNvPr>
          <p:cNvSpPr txBox="1"/>
          <p:nvPr/>
        </p:nvSpPr>
        <p:spPr>
          <a:xfrm>
            <a:off x="1855135" y="8479885"/>
            <a:ext cx="11437136" cy="2682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numCol="2" anchor="ctr" anchorCtr="0">
            <a:spAutoFit/>
          </a:bodyPr>
          <a:lstStyle/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Introduction,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Theory of adhesion,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Surface preparation,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Adhesive families,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Adhesive characterization,</a:t>
            </a:r>
          </a:p>
          <a:p>
            <a:pPr lvl="2">
              <a:spcBef>
                <a:spcPts val="100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Manufacture,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Quality Control,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Health &amp; Safety,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Joint design, </a:t>
            </a:r>
          </a:p>
          <a:p>
            <a:pPr lvl="2"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Durability.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DFF624F7-BC6A-AF0F-CB69-346D2FB57F2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12" name="Google Shape;95;p3">
            <a:extLst>
              <a:ext uri="{FF2B5EF4-FFF2-40B4-BE49-F238E27FC236}">
                <a16:creationId xmlns:a16="http://schemas.microsoft.com/office/drawing/2014/main" id="{F5339B5F-B594-D462-E1DD-82A2FC6A7048}"/>
              </a:ext>
            </a:extLst>
          </p:cNvPr>
          <p:cNvSpPr txBox="1"/>
          <p:nvPr/>
        </p:nvSpPr>
        <p:spPr>
          <a:xfrm>
            <a:off x="1450789" y="2668266"/>
            <a:ext cx="12320475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Target courses: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</a:pPr>
            <a:r>
              <a:rPr lang="en-US" sz="4400" b="1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	</a:t>
            </a:r>
            <a:r>
              <a:rPr lang="en-US" sz="4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– </a:t>
            </a:r>
            <a:r>
              <a:rPr lang="en-US" sz="4400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Manufacturing Processes I</a:t>
            </a:r>
            <a:r>
              <a:rPr lang="en-US" sz="4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, 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</a:pPr>
            <a:r>
              <a:rPr lang="en-US" sz="4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	– </a:t>
            </a:r>
            <a:r>
              <a:rPr lang="en-US" sz="4400" i="1" u="none" strike="noStrike" cap="none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Aircraft Structural Materials &amp; Joints,</a:t>
            </a:r>
          </a:p>
          <a:p>
            <a:pPr>
              <a:buClr>
                <a:srgbClr val="96331E"/>
              </a:buClr>
              <a:buSzPct val="125000"/>
            </a:pPr>
            <a:r>
              <a:rPr lang="en-US" sz="4400" i="1" u="none" strike="noStrike" cap="none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	– </a:t>
            </a:r>
            <a:r>
              <a:rPr lang="en-US" sz="4400" i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Advanced Joining Processes.</a:t>
            </a:r>
          </a:p>
        </p:txBody>
      </p:sp>
      <p:pic>
        <p:nvPicPr>
          <p:cNvPr id="40" name="Picture 2" descr="INEGI driving science &amp; innovation | Porto">
            <a:extLst>
              <a:ext uri="{FF2B5EF4-FFF2-40B4-BE49-F238E27FC236}">
                <a16:creationId xmlns:a16="http://schemas.microsoft.com/office/drawing/2014/main" id="{DC4C74F4-FCF3-1D4A-709E-7FCBA53DA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71FEE6C4-649D-4B1C-22E4-4E5A85459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5061" y="3020597"/>
            <a:ext cx="10204109" cy="5563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ises.mp4">
            <a:hlinkClick r:id="" action="ppaction://media"/>
            <a:extLst>
              <a:ext uri="{FF2B5EF4-FFF2-40B4-BE49-F238E27FC236}">
                <a16:creationId xmlns:a16="http://schemas.microsoft.com/office/drawing/2014/main" id="{8CA57CE1-9450-11FC-4080-D46EF6B554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11841"/>
          <a:stretch/>
        </p:blipFill>
        <p:spPr>
          <a:xfrm>
            <a:off x="11219993" y="8988760"/>
            <a:ext cx="12952259" cy="28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9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5000" y="-2190860"/>
            <a:ext cx="13975276" cy="1641397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"/>
          <p:cNvSpPr txBox="1"/>
          <p:nvPr/>
        </p:nvSpPr>
        <p:spPr>
          <a:xfrm>
            <a:off x="4991013" y="3764865"/>
            <a:ext cx="7939378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0" i="0" u="none" strike="noStrike" cap="none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Panel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0" i="0" u="none" strike="noStrike" cap="none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The class as a theatrical play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0" i="0" u="none" strike="noStrike" cap="none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Courses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0" i="0" u="none" strike="noStrike" cap="none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Videos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Books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dirty="0">
                <a:solidFill>
                  <a:srgbClr val="151515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Discussion</a:t>
            </a:r>
            <a:endParaRPr lang="en-US" sz="4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6" name="Google Shape;96;p3"/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97" name="Google Shape;97;p3"/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8" name="Google Shape;98;p3" descr="Group 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3" descr="Image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7524" y="5290072"/>
            <a:ext cx="3135829" cy="3135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INEGI driving science &amp; innovation | Porto">
            <a:extLst>
              <a:ext uri="{FF2B5EF4-FFF2-40B4-BE49-F238E27FC236}">
                <a16:creationId xmlns:a16="http://schemas.microsoft.com/office/drawing/2014/main" id="{6C2426B5-7993-03C4-62E1-1FAA96E6D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17">
            <a:extLst>
              <a:ext uri="{FF2B5EF4-FFF2-40B4-BE49-F238E27FC236}">
                <a16:creationId xmlns:a16="http://schemas.microsoft.com/office/drawing/2014/main" id="{D068738B-9E91-E85E-8237-C585DB0A572D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3. FEUP and INEGI management perspective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83500-FBC7-B0C7-E906-B410BD412EEF}"/>
              </a:ext>
            </a:extLst>
          </p:cNvPr>
          <p:cNvSpPr txBox="1"/>
          <p:nvPr/>
        </p:nvSpPr>
        <p:spPr>
          <a:xfrm>
            <a:off x="10893203" y="9119528"/>
            <a:ext cx="45331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Alcibíades</a:t>
            </a: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Paulo Guedes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INEGI</a:t>
            </a:r>
          </a:p>
        </p:txBody>
      </p:sp>
      <p:pic>
        <p:nvPicPr>
          <p:cNvPr id="23" name="Picture 22" descr="A person with long hair&#10;&#10;Description automatically generated">
            <a:extLst>
              <a:ext uri="{FF2B5EF4-FFF2-40B4-BE49-F238E27FC236}">
                <a16:creationId xmlns:a16="http://schemas.microsoft.com/office/drawing/2014/main" id="{3379BEA0-C4E0-0F9F-7161-9E4E1826C3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" r="3704"/>
          <a:stretch/>
        </p:blipFill>
        <p:spPr>
          <a:xfrm>
            <a:off x="573356" y="2989454"/>
            <a:ext cx="4533344" cy="6120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1386210-57CC-6960-1982-6F3701FE8271}"/>
              </a:ext>
            </a:extLst>
          </p:cNvPr>
          <p:cNvSpPr txBox="1"/>
          <p:nvPr/>
        </p:nvSpPr>
        <p:spPr>
          <a:xfrm>
            <a:off x="573546" y="9109631"/>
            <a:ext cx="453315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Ana Paula Rocha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Pedagogy, FEUP</a:t>
            </a:r>
          </a:p>
        </p:txBody>
      </p:sp>
      <p:pic>
        <p:nvPicPr>
          <p:cNvPr id="27" name="Picture 26" descr="A person in a suit&#10;&#10;Description automatically generated">
            <a:extLst>
              <a:ext uri="{FF2B5EF4-FFF2-40B4-BE49-F238E27FC236}">
                <a16:creationId xmlns:a16="http://schemas.microsoft.com/office/drawing/2014/main" id="{D725BE15-0514-1864-3AC8-AA197ADA58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13" t="262" r="25915" b="-262"/>
          <a:stretch/>
        </p:blipFill>
        <p:spPr>
          <a:xfrm>
            <a:off x="10893011" y="2998870"/>
            <a:ext cx="4533345" cy="611058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4E1B38-7F6C-A5E1-905E-AC4E9CB69005}"/>
              </a:ext>
            </a:extLst>
          </p:cNvPr>
          <p:cNvSpPr txBox="1"/>
          <p:nvPr/>
        </p:nvSpPr>
        <p:spPr>
          <a:xfrm>
            <a:off x="5479326" y="9129331"/>
            <a:ext cx="45331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Luis Miguel Costa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Library, FEUP</a:t>
            </a:r>
          </a:p>
        </p:txBody>
      </p:sp>
      <p:pic>
        <p:nvPicPr>
          <p:cNvPr id="30" name="Picture 29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3898F3F2-C2F8-1DAE-3325-97F0314DB2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29" r="4079"/>
          <a:stretch/>
        </p:blipFill>
        <p:spPr>
          <a:xfrm>
            <a:off x="5479328" y="3018747"/>
            <a:ext cx="4525464" cy="61200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F719862-D450-6517-B75E-2420C2D795DC}"/>
              </a:ext>
            </a:extLst>
          </p:cNvPr>
          <p:cNvSpPr txBox="1"/>
          <p:nvPr/>
        </p:nvSpPr>
        <p:spPr>
          <a:xfrm>
            <a:off x="16620438" y="3067869"/>
            <a:ext cx="7269698" cy="8392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0">
              <a:spcBef>
                <a:spcPts val="0"/>
              </a:spcBef>
              <a:buSzPct val="125000"/>
            </a:pPr>
            <a:r>
              <a:rPr lang="en-US" sz="36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Abílio</a:t>
            </a:r>
            <a:r>
              <a:rPr lang="en-US" sz="36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de Jesus</a:t>
            </a:r>
          </a:p>
          <a:p>
            <a:pPr marR="0" lvl="0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Bachelor in Mechanical Engineering</a:t>
            </a:r>
          </a:p>
          <a:p>
            <a:pPr marR="0" lvl="0" rtl="0">
              <a:spcBef>
                <a:spcPts val="0"/>
              </a:spcBef>
              <a:buSzPct val="125000"/>
            </a:pPr>
            <a:r>
              <a:rPr lang="en-US" sz="36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Albertino</a:t>
            </a:r>
            <a:r>
              <a:rPr lang="en-US" sz="36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en-US" sz="36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Arteiro</a:t>
            </a:r>
            <a:endParaRPr lang="en-US" sz="36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Bachelor in Aerospace Engineering</a:t>
            </a:r>
            <a:endParaRPr lang="en-US" sz="28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rtl="0">
              <a:spcBef>
                <a:spcPts val="0"/>
              </a:spcBef>
              <a:buSzPct val="125000"/>
            </a:pPr>
            <a:r>
              <a:rPr lang="en-US" sz="36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Vera </a:t>
            </a:r>
            <a:r>
              <a:rPr lang="en-US" sz="36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Miguéis</a:t>
            </a:r>
            <a:endParaRPr lang="en-US" sz="36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Bachelor in Industrial and Management Engineering</a:t>
            </a:r>
          </a:p>
          <a:p>
            <a:pPr marR="0" lvl="0" rtl="0">
              <a:spcBef>
                <a:spcPts val="0"/>
              </a:spcBef>
              <a:buSzPct val="125000"/>
            </a:pPr>
            <a:r>
              <a:rPr lang="en-US" sz="36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Marco </a:t>
            </a:r>
            <a:r>
              <a:rPr lang="en-US" sz="36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Parente</a:t>
            </a:r>
            <a:endParaRPr lang="en-US" sz="36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Master in Mechanical Engineering</a:t>
            </a:r>
          </a:p>
          <a:p>
            <a:pPr marR="0" lvl="0" rtl="0">
              <a:spcBef>
                <a:spcPts val="0"/>
              </a:spcBef>
              <a:buSzPct val="125000"/>
            </a:pPr>
            <a:r>
              <a:rPr lang="en-US" sz="36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João Manuel Tavares</a:t>
            </a:r>
          </a:p>
          <a:p>
            <a:pPr marR="0" lvl="0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Department of Mechanical Engineering</a:t>
            </a:r>
          </a:p>
          <a:p>
            <a:pPr marR="0" lvl="0" rtl="0">
              <a:spcBef>
                <a:spcPts val="0"/>
              </a:spcBef>
              <a:buSzPct val="125000"/>
            </a:pPr>
            <a:r>
              <a:rPr lang="en-US" sz="36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José Fernando Oliveira</a:t>
            </a:r>
          </a:p>
          <a:p>
            <a:pPr marR="0" lvl="0" rtl="0">
              <a:spcBef>
                <a:spcPts val="0"/>
              </a:spcBef>
              <a:spcAft>
                <a:spcPts val="200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Department of Industrial and Management Engineering</a:t>
            </a:r>
            <a:endParaRPr lang="en-US" sz="36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B77D02B1-E690-CE6D-24FC-C9176E17C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020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415AC9E-36CE-A032-6AF7-FD24CBF271FD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4. Materials specialist perspective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9916F6-C39A-4D2D-BB5A-AFC351B64DB0}"/>
              </a:ext>
            </a:extLst>
          </p:cNvPr>
          <p:cNvGrpSpPr/>
          <p:nvPr/>
        </p:nvGrpSpPr>
        <p:grpSpPr>
          <a:xfrm>
            <a:off x="14641443" y="3792425"/>
            <a:ext cx="10002387" cy="10193399"/>
            <a:chOff x="14641443" y="3792425"/>
            <a:chExt cx="10002387" cy="10193399"/>
          </a:xfrm>
        </p:grpSpPr>
        <p:pic>
          <p:nvPicPr>
            <p:cNvPr id="24" name="Picture 23" descr="A building with trees in the background&#10;&#10;Description automatically generated">
              <a:extLst>
                <a:ext uri="{FF2B5EF4-FFF2-40B4-BE49-F238E27FC236}">
                  <a16:creationId xmlns:a16="http://schemas.microsoft.com/office/drawing/2014/main" id="{376F3F56-2771-51CE-20F8-1B1F044847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1930" r="13420"/>
            <a:stretch/>
          </p:blipFill>
          <p:spPr>
            <a:xfrm>
              <a:off x="14949703" y="3987385"/>
              <a:ext cx="9434297" cy="9728616"/>
            </a:xfrm>
            <a:prstGeom prst="rect">
              <a:avLst/>
            </a:prstGeom>
          </p:spPr>
        </p:pic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6198088-72D1-C7D8-4D51-93D5E074FCC3}"/>
                </a:ext>
              </a:extLst>
            </p:cNvPr>
            <p:cNvSpPr/>
            <p:nvPr/>
          </p:nvSpPr>
          <p:spPr>
            <a:xfrm>
              <a:off x="14641443" y="3792425"/>
              <a:ext cx="9917144" cy="10076513"/>
            </a:xfrm>
            <a:custGeom>
              <a:avLst/>
              <a:gdLst>
                <a:gd name="connsiteX0" fmla="*/ 1941741 w 9526764"/>
                <a:gd name="connsiteY0" fmla="*/ 9863527 h 9863527"/>
                <a:gd name="connsiteX1" fmla="*/ 427734 w 9526764"/>
                <a:gd name="connsiteY1" fmla="*/ 7839855 h 9863527"/>
                <a:gd name="connsiteX2" fmla="*/ 8009 w 9526764"/>
                <a:gd name="connsiteY2" fmla="*/ 6235908 h 9863527"/>
                <a:gd name="connsiteX3" fmla="*/ 157911 w 9526764"/>
                <a:gd name="connsiteY3" fmla="*/ 4212236 h 9863527"/>
                <a:gd name="connsiteX4" fmla="*/ 232862 w 9526764"/>
                <a:gd name="connsiteY4" fmla="*/ 2173573 h 9863527"/>
                <a:gd name="connsiteX5" fmla="*/ 1147262 w 9526764"/>
                <a:gd name="connsiteY5" fmla="*/ 1019331 h 9863527"/>
                <a:gd name="connsiteX6" fmla="*/ 2511367 w 9526764"/>
                <a:gd name="connsiteY6" fmla="*/ 569626 h 9863527"/>
                <a:gd name="connsiteX7" fmla="*/ 5644311 w 9526764"/>
                <a:gd name="connsiteY7" fmla="*/ 854439 h 9863527"/>
                <a:gd name="connsiteX8" fmla="*/ 7967786 w 9526764"/>
                <a:gd name="connsiteY8" fmla="*/ 299803 h 9863527"/>
                <a:gd name="connsiteX9" fmla="*/ 9526764 w 9526764"/>
                <a:gd name="connsiteY9" fmla="*/ 0 h 9863527"/>
                <a:gd name="connsiteX0" fmla="*/ 1941741 w 9565165"/>
                <a:gd name="connsiteY0" fmla="*/ 9864108 h 9864108"/>
                <a:gd name="connsiteX1" fmla="*/ 427734 w 9565165"/>
                <a:gd name="connsiteY1" fmla="*/ 7840436 h 9864108"/>
                <a:gd name="connsiteX2" fmla="*/ 8009 w 9565165"/>
                <a:gd name="connsiteY2" fmla="*/ 6236489 h 9864108"/>
                <a:gd name="connsiteX3" fmla="*/ 157911 w 9565165"/>
                <a:gd name="connsiteY3" fmla="*/ 4212817 h 9864108"/>
                <a:gd name="connsiteX4" fmla="*/ 232862 w 9565165"/>
                <a:gd name="connsiteY4" fmla="*/ 2174154 h 9864108"/>
                <a:gd name="connsiteX5" fmla="*/ 1147262 w 9565165"/>
                <a:gd name="connsiteY5" fmla="*/ 1019912 h 9864108"/>
                <a:gd name="connsiteX6" fmla="*/ 2511367 w 9565165"/>
                <a:gd name="connsiteY6" fmla="*/ 570207 h 9864108"/>
                <a:gd name="connsiteX7" fmla="*/ 5644311 w 9565165"/>
                <a:gd name="connsiteY7" fmla="*/ 855020 h 9864108"/>
                <a:gd name="connsiteX8" fmla="*/ 7967786 w 9565165"/>
                <a:gd name="connsiteY8" fmla="*/ 300384 h 9864108"/>
                <a:gd name="connsiteX9" fmla="*/ 9419334 w 9565165"/>
                <a:gd name="connsiteY9" fmla="*/ 33269 h 9864108"/>
                <a:gd name="connsiteX10" fmla="*/ 9526764 w 9565165"/>
                <a:gd name="connsiteY10" fmla="*/ 581 h 9864108"/>
                <a:gd name="connsiteX0" fmla="*/ 1941741 w 9496036"/>
                <a:gd name="connsiteY0" fmla="*/ 10163331 h 10163331"/>
                <a:gd name="connsiteX1" fmla="*/ 427734 w 9496036"/>
                <a:gd name="connsiteY1" fmla="*/ 8139659 h 10163331"/>
                <a:gd name="connsiteX2" fmla="*/ 8009 w 9496036"/>
                <a:gd name="connsiteY2" fmla="*/ 6535712 h 10163331"/>
                <a:gd name="connsiteX3" fmla="*/ 157911 w 9496036"/>
                <a:gd name="connsiteY3" fmla="*/ 4512040 h 10163331"/>
                <a:gd name="connsiteX4" fmla="*/ 232862 w 9496036"/>
                <a:gd name="connsiteY4" fmla="*/ 2473377 h 10163331"/>
                <a:gd name="connsiteX5" fmla="*/ 1147262 w 9496036"/>
                <a:gd name="connsiteY5" fmla="*/ 1319135 h 10163331"/>
                <a:gd name="connsiteX6" fmla="*/ 2511367 w 9496036"/>
                <a:gd name="connsiteY6" fmla="*/ 869430 h 10163331"/>
                <a:gd name="connsiteX7" fmla="*/ 5644311 w 9496036"/>
                <a:gd name="connsiteY7" fmla="*/ 1154243 h 10163331"/>
                <a:gd name="connsiteX8" fmla="*/ 7967786 w 9496036"/>
                <a:gd name="connsiteY8" fmla="*/ 599607 h 10163331"/>
                <a:gd name="connsiteX9" fmla="*/ 9419334 w 9496036"/>
                <a:gd name="connsiteY9" fmla="*/ 332492 h 10163331"/>
                <a:gd name="connsiteX10" fmla="*/ 9211971 w 9496036"/>
                <a:gd name="connsiteY10" fmla="*/ 0 h 10163331"/>
                <a:gd name="connsiteX0" fmla="*/ 1941741 w 9472950"/>
                <a:gd name="connsiteY0" fmla="*/ 10028420 h 10028420"/>
                <a:gd name="connsiteX1" fmla="*/ 427734 w 9472950"/>
                <a:gd name="connsiteY1" fmla="*/ 8004748 h 10028420"/>
                <a:gd name="connsiteX2" fmla="*/ 8009 w 9472950"/>
                <a:gd name="connsiteY2" fmla="*/ 6400801 h 10028420"/>
                <a:gd name="connsiteX3" fmla="*/ 157911 w 9472950"/>
                <a:gd name="connsiteY3" fmla="*/ 4377129 h 10028420"/>
                <a:gd name="connsiteX4" fmla="*/ 232862 w 9472950"/>
                <a:gd name="connsiteY4" fmla="*/ 2338466 h 10028420"/>
                <a:gd name="connsiteX5" fmla="*/ 1147262 w 9472950"/>
                <a:gd name="connsiteY5" fmla="*/ 1184224 h 10028420"/>
                <a:gd name="connsiteX6" fmla="*/ 2511367 w 9472950"/>
                <a:gd name="connsiteY6" fmla="*/ 734519 h 10028420"/>
                <a:gd name="connsiteX7" fmla="*/ 5644311 w 9472950"/>
                <a:gd name="connsiteY7" fmla="*/ 1019332 h 10028420"/>
                <a:gd name="connsiteX8" fmla="*/ 7967786 w 9472950"/>
                <a:gd name="connsiteY8" fmla="*/ 464696 h 10028420"/>
                <a:gd name="connsiteX9" fmla="*/ 9419334 w 9472950"/>
                <a:gd name="connsiteY9" fmla="*/ 197581 h 10028420"/>
                <a:gd name="connsiteX10" fmla="*/ 8927158 w 9472950"/>
                <a:gd name="connsiteY10" fmla="*/ 0 h 10028420"/>
                <a:gd name="connsiteX0" fmla="*/ 1941741 w 9472950"/>
                <a:gd name="connsiteY0" fmla="*/ 10070682 h 10070682"/>
                <a:gd name="connsiteX1" fmla="*/ 427734 w 9472950"/>
                <a:gd name="connsiteY1" fmla="*/ 8047010 h 10070682"/>
                <a:gd name="connsiteX2" fmla="*/ 8009 w 9472950"/>
                <a:gd name="connsiteY2" fmla="*/ 6443063 h 10070682"/>
                <a:gd name="connsiteX3" fmla="*/ 157911 w 9472950"/>
                <a:gd name="connsiteY3" fmla="*/ 4419391 h 10070682"/>
                <a:gd name="connsiteX4" fmla="*/ 232862 w 9472950"/>
                <a:gd name="connsiteY4" fmla="*/ 2380728 h 10070682"/>
                <a:gd name="connsiteX5" fmla="*/ 1147262 w 9472950"/>
                <a:gd name="connsiteY5" fmla="*/ 1226486 h 10070682"/>
                <a:gd name="connsiteX6" fmla="*/ 2511367 w 9472950"/>
                <a:gd name="connsiteY6" fmla="*/ 776781 h 10070682"/>
                <a:gd name="connsiteX7" fmla="*/ 5644311 w 9472950"/>
                <a:gd name="connsiteY7" fmla="*/ 1061594 h 10070682"/>
                <a:gd name="connsiteX8" fmla="*/ 7967786 w 9472950"/>
                <a:gd name="connsiteY8" fmla="*/ 506958 h 10070682"/>
                <a:gd name="connsiteX9" fmla="*/ 9419334 w 9472950"/>
                <a:gd name="connsiteY9" fmla="*/ 239843 h 10070682"/>
                <a:gd name="connsiteX10" fmla="*/ 8927158 w 9472950"/>
                <a:gd name="connsiteY10" fmla="*/ 42262 h 10070682"/>
                <a:gd name="connsiteX11" fmla="*/ 8909668 w 9472950"/>
                <a:gd name="connsiteY11" fmla="*/ 0 h 10070682"/>
                <a:gd name="connsiteX0" fmla="*/ 1941741 w 9472950"/>
                <a:gd name="connsiteY0" fmla="*/ 10047553 h 10047553"/>
                <a:gd name="connsiteX1" fmla="*/ 427734 w 9472950"/>
                <a:gd name="connsiteY1" fmla="*/ 8023881 h 10047553"/>
                <a:gd name="connsiteX2" fmla="*/ 8009 w 9472950"/>
                <a:gd name="connsiteY2" fmla="*/ 6419934 h 10047553"/>
                <a:gd name="connsiteX3" fmla="*/ 157911 w 9472950"/>
                <a:gd name="connsiteY3" fmla="*/ 4396262 h 10047553"/>
                <a:gd name="connsiteX4" fmla="*/ 232862 w 9472950"/>
                <a:gd name="connsiteY4" fmla="*/ 2357599 h 10047553"/>
                <a:gd name="connsiteX5" fmla="*/ 1147262 w 9472950"/>
                <a:gd name="connsiteY5" fmla="*/ 1203357 h 10047553"/>
                <a:gd name="connsiteX6" fmla="*/ 2511367 w 9472950"/>
                <a:gd name="connsiteY6" fmla="*/ 753652 h 10047553"/>
                <a:gd name="connsiteX7" fmla="*/ 5644311 w 9472950"/>
                <a:gd name="connsiteY7" fmla="*/ 1038465 h 10047553"/>
                <a:gd name="connsiteX8" fmla="*/ 7967786 w 9472950"/>
                <a:gd name="connsiteY8" fmla="*/ 483829 h 10047553"/>
                <a:gd name="connsiteX9" fmla="*/ 9419334 w 9472950"/>
                <a:gd name="connsiteY9" fmla="*/ 216714 h 10047553"/>
                <a:gd name="connsiteX10" fmla="*/ 8927158 w 9472950"/>
                <a:gd name="connsiteY10" fmla="*/ 19133 h 10047553"/>
                <a:gd name="connsiteX11" fmla="*/ 6930967 w 9472950"/>
                <a:gd name="connsiteY11" fmla="*/ 6851 h 10047553"/>
                <a:gd name="connsiteX0" fmla="*/ 2385935 w 9917144"/>
                <a:gd name="connsiteY0" fmla="*/ 10043825 h 10043825"/>
                <a:gd name="connsiteX1" fmla="*/ 871928 w 9917144"/>
                <a:gd name="connsiteY1" fmla="*/ 8020153 h 10043825"/>
                <a:gd name="connsiteX2" fmla="*/ 452203 w 9917144"/>
                <a:gd name="connsiteY2" fmla="*/ 6416206 h 10043825"/>
                <a:gd name="connsiteX3" fmla="*/ 602105 w 9917144"/>
                <a:gd name="connsiteY3" fmla="*/ 4392534 h 10043825"/>
                <a:gd name="connsiteX4" fmla="*/ 677056 w 9917144"/>
                <a:gd name="connsiteY4" fmla="*/ 2353871 h 10043825"/>
                <a:gd name="connsiteX5" fmla="*/ 1591456 w 9917144"/>
                <a:gd name="connsiteY5" fmla="*/ 1199629 h 10043825"/>
                <a:gd name="connsiteX6" fmla="*/ 2955561 w 9917144"/>
                <a:gd name="connsiteY6" fmla="*/ 749924 h 10043825"/>
                <a:gd name="connsiteX7" fmla="*/ 6088505 w 9917144"/>
                <a:gd name="connsiteY7" fmla="*/ 1034737 h 10043825"/>
                <a:gd name="connsiteX8" fmla="*/ 8411980 w 9917144"/>
                <a:gd name="connsiteY8" fmla="*/ 480101 h 10043825"/>
                <a:gd name="connsiteX9" fmla="*/ 9863528 w 9917144"/>
                <a:gd name="connsiteY9" fmla="*/ 212986 h 10043825"/>
                <a:gd name="connsiteX10" fmla="*/ 9371352 w 9917144"/>
                <a:gd name="connsiteY10" fmla="*/ 15405 h 10043825"/>
                <a:gd name="connsiteX11" fmla="*/ 0 w 9917144"/>
                <a:gd name="connsiteY11" fmla="*/ 18113 h 10043825"/>
                <a:gd name="connsiteX0" fmla="*/ 2385935 w 9917144"/>
                <a:gd name="connsiteY0" fmla="*/ 10043825 h 10043825"/>
                <a:gd name="connsiteX1" fmla="*/ 871928 w 9917144"/>
                <a:gd name="connsiteY1" fmla="*/ 8020153 h 10043825"/>
                <a:gd name="connsiteX2" fmla="*/ 452203 w 9917144"/>
                <a:gd name="connsiteY2" fmla="*/ 6416206 h 10043825"/>
                <a:gd name="connsiteX3" fmla="*/ 602105 w 9917144"/>
                <a:gd name="connsiteY3" fmla="*/ 4392534 h 10043825"/>
                <a:gd name="connsiteX4" fmla="*/ 677056 w 9917144"/>
                <a:gd name="connsiteY4" fmla="*/ 2353871 h 10043825"/>
                <a:gd name="connsiteX5" fmla="*/ 1591456 w 9917144"/>
                <a:gd name="connsiteY5" fmla="*/ 1199629 h 10043825"/>
                <a:gd name="connsiteX6" fmla="*/ 2955561 w 9917144"/>
                <a:gd name="connsiteY6" fmla="*/ 749924 h 10043825"/>
                <a:gd name="connsiteX7" fmla="*/ 6088505 w 9917144"/>
                <a:gd name="connsiteY7" fmla="*/ 1034737 h 10043825"/>
                <a:gd name="connsiteX8" fmla="*/ 8411980 w 9917144"/>
                <a:gd name="connsiteY8" fmla="*/ 480101 h 10043825"/>
                <a:gd name="connsiteX9" fmla="*/ 9863528 w 9917144"/>
                <a:gd name="connsiteY9" fmla="*/ 212986 h 10043825"/>
                <a:gd name="connsiteX10" fmla="*/ 9371352 w 9917144"/>
                <a:gd name="connsiteY10" fmla="*/ 15405 h 10043825"/>
                <a:gd name="connsiteX11" fmla="*/ 0 w 9917144"/>
                <a:gd name="connsiteY11" fmla="*/ 18113 h 10043825"/>
                <a:gd name="connsiteX0" fmla="*/ 3080109 w 10611318"/>
                <a:gd name="connsiteY0" fmla="*/ 10043825 h 10043825"/>
                <a:gd name="connsiteX1" fmla="*/ 1566102 w 10611318"/>
                <a:gd name="connsiteY1" fmla="*/ 8020153 h 10043825"/>
                <a:gd name="connsiteX2" fmla="*/ 1146377 w 10611318"/>
                <a:gd name="connsiteY2" fmla="*/ 6416206 h 10043825"/>
                <a:gd name="connsiteX3" fmla="*/ 1296279 w 10611318"/>
                <a:gd name="connsiteY3" fmla="*/ 4392534 h 10043825"/>
                <a:gd name="connsiteX4" fmla="*/ 1371230 w 10611318"/>
                <a:gd name="connsiteY4" fmla="*/ 2353871 h 10043825"/>
                <a:gd name="connsiteX5" fmla="*/ 2285630 w 10611318"/>
                <a:gd name="connsiteY5" fmla="*/ 1199629 h 10043825"/>
                <a:gd name="connsiteX6" fmla="*/ 3649735 w 10611318"/>
                <a:gd name="connsiteY6" fmla="*/ 749924 h 10043825"/>
                <a:gd name="connsiteX7" fmla="*/ 6782679 w 10611318"/>
                <a:gd name="connsiteY7" fmla="*/ 1034737 h 10043825"/>
                <a:gd name="connsiteX8" fmla="*/ 9106154 w 10611318"/>
                <a:gd name="connsiteY8" fmla="*/ 480101 h 10043825"/>
                <a:gd name="connsiteX9" fmla="*/ 10557702 w 10611318"/>
                <a:gd name="connsiteY9" fmla="*/ 212986 h 10043825"/>
                <a:gd name="connsiteX10" fmla="*/ 10065526 w 10611318"/>
                <a:gd name="connsiteY10" fmla="*/ 15405 h 10043825"/>
                <a:gd name="connsiteX11" fmla="*/ 694174 w 10611318"/>
                <a:gd name="connsiteY11" fmla="*/ 18113 h 10043825"/>
                <a:gd name="connsiteX12" fmla="*/ 694174 w 10611318"/>
                <a:gd name="connsiteY12" fmla="*/ 48094 h 10043825"/>
                <a:gd name="connsiteX0" fmla="*/ 3013253 w 10544462"/>
                <a:gd name="connsiteY0" fmla="*/ 10043825 h 10061523"/>
                <a:gd name="connsiteX1" fmla="*/ 1499246 w 10544462"/>
                <a:gd name="connsiteY1" fmla="*/ 8020153 h 10061523"/>
                <a:gd name="connsiteX2" fmla="*/ 1079521 w 10544462"/>
                <a:gd name="connsiteY2" fmla="*/ 6416206 h 10061523"/>
                <a:gd name="connsiteX3" fmla="*/ 1229423 w 10544462"/>
                <a:gd name="connsiteY3" fmla="*/ 4392534 h 10061523"/>
                <a:gd name="connsiteX4" fmla="*/ 1304374 w 10544462"/>
                <a:gd name="connsiteY4" fmla="*/ 2353871 h 10061523"/>
                <a:gd name="connsiteX5" fmla="*/ 2218774 w 10544462"/>
                <a:gd name="connsiteY5" fmla="*/ 1199629 h 10061523"/>
                <a:gd name="connsiteX6" fmla="*/ 3582879 w 10544462"/>
                <a:gd name="connsiteY6" fmla="*/ 749924 h 10061523"/>
                <a:gd name="connsiteX7" fmla="*/ 6715823 w 10544462"/>
                <a:gd name="connsiteY7" fmla="*/ 1034737 h 10061523"/>
                <a:gd name="connsiteX8" fmla="*/ 9039298 w 10544462"/>
                <a:gd name="connsiteY8" fmla="*/ 480101 h 10061523"/>
                <a:gd name="connsiteX9" fmla="*/ 10490846 w 10544462"/>
                <a:gd name="connsiteY9" fmla="*/ 212986 h 10061523"/>
                <a:gd name="connsiteX10" fmla="*/ 9998670 w 10544462"/>
                <a:gd name="connsiteY10" fmla="*/ 15405 h 10061523"/>
                <a:gd name="connsiteX11" fmla="*/ 627318 w 10544462"/>
                <a:gd name="connsiteY11" fmla="*/ 18113 h 10061523"/>
                <a:gd name="connsiteX12" fmla="*/ 912131 w 10544462"/>
                <a:gd name="connsiteY12" fmla="*/ 10061523 h 10061523"/>
                <a:gd name="connsiteX0" fmla="*/ 2385935 w 9917144"/>
                <a:gd name="connsiteY0" fmla="*/ 10043825 h 10061523"/>
                <a:gd name="connsiteX1" fmla="*/ 871928 w 9917144"/>
                <a:gd name="connsiteY1" fmla="*/ 8020153 h 10061523"/>
                <a:gd name="connsiteX2" fmla="*/ 452203 w 9917144"/>
                <a:gd name="connsiteY2" fmla="*/ 6416206 h 10061523"/>
                <a:gd name="connsiteX3" fmla="*/ 602105 w 9917144"/>
                <a:gd name="connsiteY3" fmla="*/ 4392534 h 10061523"/>
                <a:gd name="connsiteX4" fmla="*/ 677056 w 9917144"/>
                <a:gd name="connsiteY4" fmla="*/ 2353871 h 10061523"/>
                <a:gd name="connsiteX5" fmla="*/ 1591456 w 9917144"/>
                <a:gd name="connsiteY5" fmla="*/ 1199629 h 10061523"/>
                <a:gd name="connsiteX6" fmla="*/ 2955561 w 9917144"/>
                <a:gd name="connsiteY6" fmla="*/ 749924 h 10061523"/>
                <a:gd name="connsiteX7" fmla="*/ 6088505 w 9917144"/>
                <a:gd name="connsiteY7" fmla="*/ 1034737 h 10061523"/>
                <a:gd name="connsiteX8" fmla="*/ 8411980 w 9917144"/>
                <a:gd name="connsiteY8" fmla="*/ 480101 h 10061523"/>
                <a:gd name="connsiteX9" fmla="*/ 9863528 w 9917144"/>
                <a:gd name="connsiteY9" fmla="*/ 212986 h 10061523"/>
                <a:gd name="connsiteX10" fmla="*/ 9371352 w 9917144"/>
                <a:gd name="connsiteY10" fmla="*/ 15405 h 10061523"/>
                <a:gd name="connsiteX11" fmla="*/ 0 w 9917144"/>
                <a:gd name="connsiteY11" fmla="*/ 18113 h 10061523"/>
                <a:gd name="connsiteX12" fmla="*/ 284813 w 9917144"/>
                <a:gd name="connsiteY12" fmla="*/ 10061523 h 1006152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591456 w 9917144"/>
                <a:gd name="connsiteY5" fmla="*/ 1199629 h 10076513"/>
                <a:gd name="connsiteX6" fmla="*/ 2955561 w 9917144"/>
                <a:gd name="connsiteY6" fmla="*/ 749924 h 10076513"/>
                <a:gd name="connsiteX7" fmla="*/ 6088505 w 9917144"/>
                <a:gd name="connsiteY7" fmla="*/ 1034737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591456 w 9917144"/>
                <a:gd name="connsiteY5" fmla="*/ 1199629 h 10076513"/>
                <a:gd name="connsiteX6" fmla="*/ 2955561 w 9917144"/>
                <a:gd name="connsiteY6" fmla="*/ 749924 h 10076513"/>
                <a:gd name="connsiteX7" fmla="*/ 6088505 w 9917144"/>
                <a:gd name="connsiteY7" fmla="*/ 1034737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13" fmla="*/ 2385935 w 9917144"/>
                <a:gd name="connsiteY13" fmla="*/ 10043825 h 1007651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291653 w 9917144"/>
                <a:gd name="connsiteY5" fmla="*/ 1004757 h 10076513"/>
                <a:gd name="connsiteX6" fmla="*/ 2955561 w 9917144"/>
                <a:gd name="connsiteY6" fmla="*/ 749924 h 10076513"/>
                <a:gd name="connsiteX7" fmla="*/ 6088505 w 9917144"/>
                <a:gd name="connsiteY7" fmla="*/ 1034737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13" fmla="*/ 2385935 w 9917144"/>
                <a:gd name="connsiteY13" fmla="*/ 10043825 h 1007651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291653 w 9917144"/>
                <a:gd name="connsiteY5" fmla="*/ 1004757 h 10076513"/>
                <a:gd name="connsiteX6" fmla="*/ 2955561 w 9917144"/>
                <a:gd name="connsiteY6" fmla="*/ 749924 h 10076513"/>
                <a:gd name="connsiteX7" fmla="*/ 6223417 w 9917144"/>
                <a:gd name="connsiteY7" fmla="*/ 1364520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13" fmla="*/ 2385935 w 9917144"/>
                <a:gd name="connsiteY13" fmla="*/ 10043825 h 1007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7144" h="10076513">
                  <a:moveTo>
                    <a:pt x="2385935" y="10043825"/>
                  </a:moveTo>
                  <a:cubicBezTo>
                    <a:pt x="1790076" y="9334290"/>
                    <a:pt x="1194217" y="8624756"/>
                    <a:pt x="871928" y="8020153"/>
                  </a:cubicBezTo>
                  <a:cubicBezTo>
                    <a:pt x="549639" y="7415550"/>
                    <a:pt x="497174" y="7020809"/>
                    <a:pt x="452203" y="6416206"/>
                  </a:cubicBezTo>
                  <a:cubicBezTo>
                    <a:pt x="407232" y="5811603"/>
                    <a:pt x="564630" y="5069590"/>
                    <a:pt x="602105" y="4392534"/>
                  </a:cubicBezTo>
                  <a:cubicBezTo>
                    <a:pt x="639580" y="3715478"/>
                    <a:pt x="562131" y="2918500"/>
                    <a:pt x="677056" y="2353871"/>
                  </a:cubicBezTo>
                  <a:cubicBezTo>
                    <a:pt x="791981" y="1789242"/>
                    <a:pt x="911902" y="1272081"/>
                    <a:pt x="1291653" y="1004757"/>
                  </a:cubicBezTo>
                  <a:cubicBezTo>
                    <a:pt x="1671404" y="737433"/>
                    <a:pt x="2133600" y="689964"/>
                    <a:pt x="2955561" y="749924"/>
                  </a:cubicBezTo>
                  <a:cubicBezTo>
                    <a:pt x="3777522" y="809884"/>
                    <a:pt x="5314014" y="1409490"/>
                    <a:pt x="6223417" y="1364520"/>
                  </a:cubicBezTo>
                  <a:cubicBezTo>
                    <a:pt x="7132820" y="1319550"/>
                    <a:pt x="7782809" y="617060"/>
                    <a:pt x="8411980" y="480101"/>
                  </a:cubicBezTo>
                  <a:cubicBezTo>
                    <a:pt x="9041151" y="343142"/>
                    <a:pt x="9603698" y="262953"/>
                    <a:pt x="9863528" y="212986"/>
                  </a:cubicBezTo>
                  <a:cubicBezTo>
                    <a:pt x="10123358" y="163019"/>
                    <a:pt x="9353447" y="20853"/>
                    <a:pt x="9371352" y="15405"/>
                  </a:cubicBezTo>
                  <a:cubicBezTo>
                    <a:pt x="9286408" y="-24569"/>
                    <a:pt x="3644" y="26918"/>
                    <a:pt x="0" y="18113"/>
                  </a:cubicBezTo>
                  <a:cubicBezTo>
                    <a:pt x="27066" y="1687469"/>
                    <a:pt x="134911" y="10070267"/>
                    <a:pt x="134911" y="10076513"/>
                  </a:cubicBezTo>
                  <a:lnTo>
                    <a:pt x="2385935" y="1004382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06F9D7F-E4DC-2EFC-29A1-EAA8F3FA2F41}"/>
                </a:ext>
              </a:extLst>
            </p:cNvPr>
            <p:cNvSpPr/>
            <p:nvPr/>
          </p:nvSpPr>
          <p:spPr>
            <a:xfrm>
              <a:off x="15095732" y="4077326"/>
              <a:ext cx="9548098" cy="9908498"/>
            </a:xfrm>
            <a:custGeom>
              <a:avLst/>
              <a:gdLst>
                <a:gd name="connsiteX0" fmla="*/ 1941741 w 9526764"/>
                <a:gd name="connsiteY0" fmla="*/ 9863527 h 9863527"/>
                <a:gd name="connsiteX1" fmla="*/ 427734 w 9526764"/>
                <a:gd name="connsiteY1" fmla="*/ 7839855 h 9863527"/>
                <a:gd name="connsiteX2" fmla="*/ 8009 w 9526764"/>
                <a:gd name="connsiteY2" fmla="*/ 6235908 h 9863527"/>
                <a:gd name="connsiteX3" fmla="*/ 157911 w 9526764"/>
                <a:gd name="connsiteY3" fmla="*/ 4212236 h 9863527"/>
                <a:gd name="connsiteX4" fmla="*/ 232862 w 9526764"/>
                <a:gd name="connsiteY4" fmla="*/ 2173573 h 9863527"/>
                <a:gd name="connsiteX5" fmla="*/ 1147262 w 9526764"/>
                <a:gd name="connsiteY5" fmla="*/ 1019331 h 9863527"/>
                <a:gd name="connsiteX6" fmla="*/ 2511367 w 9526764"/>
                <a:gd name="connsiteY6" fmla="*/ 569626 h 9863527"/>
                <a:gd name="connsiteX7" fmla="*/ 5644311 w 9526764"/>
                <a:gd name="connsiteY7" fmla="*/ 854439 h 9863527"/>
                <a:gd name="connsiteX8" fmla="*/ 7967786 w 9526764"/>
                <a:gd name="connsiteY8" fmla="*/ 299803 h 9863527"/>
                <a:gd name="connsiteX9" fmla="*/ 9526764 w 9526764"/>
                <a:gd name="connsiteY9" fmla="*/ 0 h 9863527"/>
                <a:gd name="connsiteX0" fmla="*/ 1939697 w 9524720"/>
                <a:gd name="connsiteY0" fmla="*/ 9863527 h 9863527"/>
                <a:gd name="connsiteX1" fmla="*/ 380720 w 9524720"/>
                <a:gd name="connsiteY1" fmla="*/ 8094688 h 9863527"/>
                <a:gd name="connsiteX2" fmla="*/ 5965 w 9524720"/>
                <a:gd name="connsiteY2" fmla="*/ 6235908 h 9863527"/>
                <a:gd name="connsiteX3" fmla="*/ 155867 w 9524720"/>
                <a:gd name="connsiteY3" fmla="*/ 4212236 h 9863527"/>
                <a:gd name="connsiteX4" fmla="*/ 230818 w 9524720"/>
                <a:gd name="connsiteY4" fmla="*/ 2173573 h 9863527"/>
                <a:gd name="connsiteX5" fmla="*/ 1145218 w 9524720"/>
                <a:gd name="connsiteY5" fmla="*/ 1019331 h 9863527"/>
                <a:gd name="connsiteX6" fmla="*/ 2509323 w 9524720"/>
                <a:gd name="connsiteY6" fmla="*/ 569626 h 9863527"/>
                <a:gd name="connsiteX7" fmla="*/ 5642267 w 9524720"/>
                <a:gd name="connsiteY7" fmla="*/ 854439 h 9863527"/>
                <a:gd name="connsiteX8" fmla="*/ 7965742 w 9524720"/>
                <a:gd name="connsiteY8" fmla="*/ 299803 h 9863527"/>
                <a:gd name="connsiteX9" fmla="*/ 9524720 w 9524720"/>
                <a:gd name="connsiteY9" fmla="*/ 0 h 9863527"/>
                <a:gd name="connsiteX0" fmla="*/ 1789795 w 9524720"/>
                <a:gd name="connsiteY0" fmla="*/ 9908498 h 9908498"/>
                <a:gd name="connsiteX1" fmla="*/ 380720 w 9524720"/>
                <a:gd name="connsiteY1" fmla="*/ 8094688 h 9908498"/>
                <a:gd name="connsiteX2" fmla="*/ 5965 w 9524720"/>
                <a:gd name="connsiteY2" fmla="*/ 6235908 h 9908498"/>
                <a:gd name="connsiteX3" fmla="*/ 155867 w 9524720"/>
                <a:gd name="connsiteY3" fmla="*/ 4212236 h 9908498"/>
                <a:gd name="connsiteX4" fmla="*/ 230818 w 9524720"/>
                <a:gd name="connsiteY4" fmla="*/ 2173573 h 9908498"/>
                <a:gd name="connsiteX5" fmla="*/ 1145218 w 9524720"/>
                <a:gd name="connsiteY5" fmla="*/ 1019331 h 9908498"/>
                <a:gd name="connsiteX6" fmla="*/ 2509323 w 9524720"/>
                <a:gd name="connsiteY6" fmla="*/ 569626 h 9908498"/>
                <a:gd name="connsiteX7" fmla="*/ 5642267 w 9524720"/>
                <a:gd name="connsiteY7" fmla="*/ 854439 h 9908498"/>
                <a:gd name="connsiteX8" fmla="*/ 7965742 w 9524720"/>
                <a:gd name="connsiteY8" fmla="*/ 299803 h 9908498"/>
                <a:gd name="connsiteX9" fmla="*/ 9524720 w 9524720"/>
                <a:gd name="connsiteY9" fmla="*/ 0 h 9908498"/>
                <a:gd name="connsiteX0" fmla="*/ 1668670 w 9403595"/>
                <a:gd name="connsiteY0" fmla="*/ 9908498 h 9908498"/>
                <a:gd name="connsiteX1" fmla="*/ 259595 w 9403595"/>
                <a:gd name="connsiteY1" fmla="*/ 8094688 h 9908498"/>
                <a:gd name="connsiteX2" fmla="*/ 274584 w 9403595"/>
                <a:gd name="connsiteY2" fmla="*/ 6160958 h 9908498"/>
                <a:gd name="connsiteX3" fmla="*/ 34742 w 9403595"/>
                <a:gd name="connsiteY3" fmla="*/ 4212236 h 9908498"/>
                <a:gd name="connsiteX4" fmla="*/ 109693 w 9403595"/>
                <a:gd name="connsiteY4" fmla="*/ 2173573 h 9908498"/>
                <a:gd name="connsiteX5" fmla="*/ 1024093 w 9403595"/>
                <a:gd name="connsiteY5" fmla="*/ 1019331 h 9908498"/>
                <a:gd name="connsiteX6" fmla="*/ 2388198 w 9403595"/>
                <a:gd name="connsiteY6" fmla="*/ 569626 h 9908498"/>
                <a:gd name="connsiteX7" fmla="*/ 5521142 w 9403595"/>
                <a:gd name="connsiteY7" fmla="*/ 854439 h 9908498"/>
                <a:gd name="connsiteX8" fmla="*/ 7844617 w 9403595"/>
                <a:gd name="connsiteY8" fmla="*/ 299803 h 9908498"/>
                <a:gd name="connsiteX9" fmla="*/ 9403595 w 9403595"/>
                <a:gd name="connsiteY9" fmla="*/ 0 h 9908498"/>
                <a:gd name="connsiteX0" fmla="*/ 1813173 w 9548098"/>
                <a:gd name="connsiteY0" fmla="*/ 9908498 h 9908498"/>
                <a:gd name="connsiteX1" fmla="*/ 404098 w 9548098"/>
                <a:gd name="connsiteY1" fmla="*/ 8094688 h 9908498"/>
                <a:gd name="connsiteX2" fmla="*/ 419087 w 9548098"/>
                <a:gd name="connsiteY2" fmla="*/ 6160958 h 9908498"/>
                <a:gd name="connsiteX3" fmla="*/ 179245 w 9548098"/>
                <a:gd name="connsiteY3" fmla="*/ 4212236 h 9908498"/>
                <a:gd name="connsiteX4" fmla="*/ 59324 w 9548098"/>
                <a:gd name="connsiteY4" fmla="*/ 2113613 h 9908498"/>
                <a:gd name="connsiteX5" fmla="*/ 1168596 w 9548098"/>
                <a:gd name="connsiteY5" fmla="*/ 1019331 h 9908498"/>
                <a:gd name="connsiteX6" fmla="*/ 2532701 w 9548098"/>
                <a:gd name="connsiteY6" fmla="*/ 569626 h 9908498"/>
                <a:gd name="connsiteX7" fmla="*/ 5665645 w 9548098"/>
                <a:gd name="connsiteY7" fmla="*/ 854439 h 9908498"/>
                <a:gd name="connsiteX8" fmla="*/ 7989120 w 9548098"/>
                <a:gd name="connsiteY8" fmla="*/ 299803 h 9908498"/>
                <a:gd name="connsiteX9" fmla="*/ 9548098 w 9548098"/>
                <a:gd name="connsiteY9" fmla="*/ 0 h 990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48098" h="9908498">
                  <a:moveTo>
                    <a:pt x="1813173" y="9908498"/>
                  </a:moveTo>
                  <a:cubicBezTo>
                    <a:pt x="1217314" y="9198963"/>
                    <a:pt x="636446" y="8719278"/>
                    <a:pt x="404098" y="8094688"/>
                  </a:cubicBezTo>
                  <a:cubicBezTo>
                    <a:pt x="171750" y="7470098"/>
                    <a:pt x="456562" y="6808033"/>
                    <a:pt x="419087" y="6160958"/>
                  </a:cubicBezTo>
                  <a:cubicBezTo>
                    <a:pt x="381612" y="5513883"/>
                    <a:pt x="239205" y="4886793"/>
                    <a:pt x="179245" y="4212236"/>
                  </a:cubicBezTo>
                  <a:cubicBezTo>
                    <a:pt x="119285" y="3537679"/>
                    <a:pt x="-105568" y="2645764"/>
                    <a:pt x="59324" y="2113613"/>
                  </a:cubicBezTo>
                  <a:cubicBezTo>
                    <a:pt x="224216" y="1581462"/>
                    <a:pt x="756367" y="1276662"/>
                    <a:pt x="1168596" y="1019331"/>
                  </a:cubicBezTo>
                  <a:cubicBezTo>
                    <a:pt x="1580825" y="762000"/>
                    <a:pt x="1783193" y="597108"/>
                    <a:pt x="2532701" y="569626"/>
                  </a:cubicBezTo>
                  <a:cubicBezTo>
                    <a:pt x="3282209" y="542144"/>
                    <a:pt x="4756242" y="899409"/>
                    <a:pt x="5665645" y="854439"/>
                  </a:cubicBezTo>
                  <a:cubicBezTo>
                    <a:pt x="6575048" y="809469"/>
                    <a:pt x="7342045" y="442209"/>
                    <a:pt x="7989120" y="299803"/>
                  </a:cubicBezTo>
                  <a:cubicBezTo>
                    <a:pt x="8636195" y="157397"/>
                    <a:pt x="9092146" y="78698"/>
                    <a:pt x="9548098" y="0"/>
                  </a:cubicBezTo>
                </a:path>
              </a:pathLst>
            </a:custGeom>
            <a:noFill/>
            <a:ln w="38100">
              <a:solidFill>
                <a:srgbClr val="AA39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39419C0-C390-3891-01B8-B953BC5D4344}"/>
              </a:ext>
            </a:extLst>
          </p:cNvPr>
          <p:cNvSpPr txBox="1"/>
          <p:nvPr/>
        </p:nvSpPr>
        <p:spPr>
          <a:xfrm>
            <a:off x="7128180" y="9323358"/>
            <a:ext cx="434116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Afonso </a:t>
            </a:r>
            <a:r>
              <a:rPr lang="en-US" sz="40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Reguly</a:t>
            </a:r>
            <a:endParaRPr lang="en-US" sz="40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pt-PT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Universidade Federal do Rio Grande do Sul</a:t>
            </a:r>
          </a:p>
        </p:txBody>
      </p: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494CDC29-7041-49A7-43BE-69F84673F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B3C441-978F-FB38-3B65-C3C8E544E1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01"/>
          <a:stretch/>
        </p:blipFill>
        <p:spPr>
          <a:xfrm>
            <a:off x="1568077" y="3851843"/>
            <a:ext cx="5385516" cy="716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36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94;p3">
            <a:extLst>
              <a:ext uri="{FF2B5EF4-FFF2-40B4-BE49-F238E27FC236}">
                <a16:creationId xmlns:a16="http://schemas.microsoft.com/office/drawing/2014/main" id="{29CD6868-0434-C191-3A33-4290041F62E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3335000" y="-2190860"/>
            <a:ext cx="13975276" cy="164139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Courses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AE88A97-AB9A-1B42-D5A3-6A4DFA2D7191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5. Adhesive bonding specialist perspective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24B039-D53A-FD63-27AE-CF8649469594}"/>
              </a:ext>
            </a:extLst>
          </p:cNvPr>
          <p:cNvSpPr txBox="1"/>
          <p:nvPr/>
        </p:nvSpPr>
        <p:spPr>
          <a:xfrm>
            <a:off x="7128180" y="9817851"/>
            <a:ext cx="35924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Holger Fricker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Fraunhofer IFAM</a:t>
            </a:r>
          </a:p>
        </p:txBody>
      </p:sp>
      <p:pic>
        <p:nvPicPr>
          <p:cNvPr id="21" name="Picture 20" descr="A person in a suit speaking to a person&#10;&#10;Description automatically generated">
            <a:extLst>
              <a:ext uri="{FF2B5EF4-FFF2-40B4-BE49-F238E27FC236}">
                <a16:creationId xmlns:a16="http://schemas.microsoft.com/office/drawing/2014/main" id="{B01A0258-B986-E9D2-B46B-D54C8C794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7" t="23910" r="55449" b="32251"/>
          <a:stretch/>
        </p:blipFill>
        <p:spPr>
          <a:xfrm>
            <a:off x="1794833" y="3851843"/>
            <a:ext cx="5333345" cy="7164286"/>
          </a:xfrm>
          <a:prstGeom prst="rect">
            <a:avLst/>
          </a:prstGeom>
        </p:spPr>
      </p:pic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90E6D401-6973-4062-2EA0-2EBF4D87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87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Crystalline structures prop</a:t>
            </a:r>
          </a:p>
        </p:txBody>
      </p:sp>
      <p:pic>
        <p:nvPicPr>
          <p:cNvPr id="8" name="Multimédia Online 7" title="Materiais - Módulo 6 - Estrutura dos materiais (Parte 6)">
            <a:hlinkClick r:id="" action="ppaction://media"/>
            <a:extLst>
              <a:ext uri="{FF2B5EF4-FFF2-40B4-BE49-F238E27FC236}">
                <a16:creationId xmlns:a16="http://schemas.microsoft.com/office/drawing/2014/main" id="{C3E2C05A-3A04-83FD-20B3-72080B0FD6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 l="-1" r="-7"/>
          <a:stretch/>
        </p:blipFill>
        <p:spPr>
          <a:xfrm>
            <a:off x="12600000" y="6139878"/>
            <a:ext cx="9565200" cy="5400000"/>
          </a:xfrm>
          <a:prstGeom prst="rect">
            <a:avLst/>
          </a:prstGeom>
        </p:spPr>
      </p:pic>
      <p:pic>
        <p:nvPicPr>
          <p:cNvPr id="27" name="Picture 9">
            <a:extLst>
              <a:ext uri="{FF2B5EF4-FFF2-40B4-BE49-F238E27FC236}">
                <a16:creationId xmlns:a16="http://schemas.microsoft.com/office/drawing/2014/main" id="{50D216F9-15A5-D84F-697D-06B5F49BD5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C60509D-F93D-8C71-20A8-97739E4136F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4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Calculations in phase diagrams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82D31A3-7CEF-D63A-B0D8-4C206C25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FB913EF-ECA8-8D41-A62D-F945E39455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  <p:pic>
        <p:nvPicPr>
          <p:cNvPr id="8" name="Multimédia Online 7" title="Materiais - Módulo 13 - Diagramas de fase (Parte 5)">
            <a:hlinkClick r:id="" action="ppaction://media"/>
            <a:extLst>
              <a:ext uri="{FF2B5EF4-FFF2-40B4-BE49-F238E27FC236}">
                <a16:creationId xmlns:a16="http://schemas.microsoft.com/office/drawing/2014/main" id="{E368214D-00B0-1FF3-C4B9-D0384F8698F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54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Necking during tensile testing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82D31A3-7CEF-D63A-B0D8-4C206C25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FB913EF-ECA8-8D41-A62D-F945E39455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  <p:pic>
        <p:nvPicPr>
          <p:cNvPr id="10" name="Multimédia Online 9" title="Materiais - Módulo 15 - Deformação plástica (Parte 1)">
            <a:hlinkClick r:id="" action="ppaction://media"/>
            <a:extLst>
              <a:ext uri="{FF2B5EF4-FFF2-40B4-BE49-F238E27FC236}">
                <a16:creationId xmlns:a16="http://schemas.microsoft.com/office/drawing/2014/main" id="{C8339410-7F52-746A-1F37-3A17BE46526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Visit to AIRBUS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982D31A3-7CEF-D63A-B0D8-4C206C2514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FB913EF-ECA8-8D41-A62D-F945E39455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  <p:pic>
        <p:nvPicPr>
          <p:cNvPr id="9" name="Multimédia Online 8" title="Materiais - Módulo 56 - Ligas não ferrosas (Parte 1)">
            <a:hlinkClick r:id="" action="ppaction://media"/>
            <a:extLst>
              <a:ext uri="{FF2B5EF4-FFF2-40B4-BE49-F238E27FC236}">
                <a16:creationId xmlns:a16="http://schemas.microsoft.com/office/drawing/2014/main" id="{2FA3B61C-3342-84F8-E830-23DDCA088D2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Glass type demo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B83B2861-C798-8ED0-3664-0422E5DEE4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0C4785AD-8DAA-69F2-DE07-9016B6A827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  <p:pic>
        <p:nvPicPr>
          <p:cNvPr id="8" name="Multimédia Online 7" title="Materiais - Módulo 66 - Cerâmicos (Parte 5)">
            <a:hlinkClick r:id="" action="ppaction://media"/>
            <a:extLst>
              <a:ext uri="{FF2B5EF4-FFF2-40B4-BE49-F238E27FC236}">
                <a16:creationId xmlns:a16="http://schemas.microsoft.com/office/drawing/2014/main" id="{318E2A9A-AF4D-C494-C8B3-BA6727EEAF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Visit to NELO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2C863660-1D38-1B13-D608-976585C7A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980B1379-BC7F-36A3-FC06-C6DEC6B829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  <p:pic>
        <p:nvPicPr>
          <p:cNvPr id="9" name="Multimédia Online 8" title="Materiais - Módulo 77 - Compósitos (Parte 2)">
            <a:hlinkClick r:id="" action="ppaction://media"/>
            <a:extLst>
              <a:ext uri="{FF2B5EF4-FFF2-40B4-BE49-F238E27FC236}">
                <a16:creationId xmlns:a16="http://schemas.microsoft.com/office/drawing/2014/main" id="{E8580239-F530-F7D3-2A8C-542276EF05C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5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1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Courses on material science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Materials Science &amp; Engineering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84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pic>
        <p:nvPicPr>
          <p:cNvPr id="19" name="Picture 2" descr="INEGI driving science &amp; innovation | Porto">
            <a:extLst>
              <a:ext uri="{FF2B5EF4-FFF2-40B4-BE49-F238E27FC236}">
                <a16:creationId xmlns:a16="http://schemas.microsoft.com/office/drawing/2014/main" id="{11C3E59B-C512-C556-FB82-B5AEE979D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17">
            <a:extLst>
              <a:ext uri="{FF2B5EF4-FFF2-40B4-BE49-F238E27FC236}">
                <a16:creationId xmlns:a16="http://schemas.microsoft.com/office/drawing/2014/main" id="{BF6F499C-B2E7-688B-E2CF-51DC36FEE805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INEGI demo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5B2C42C5-90C2-06BC-FF87-B4CDDF44ED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7" r="966"/>
          <a:stretch/>
        </p:blipFill>
        <p:spPr>
          <a:xfrm>
            <a:off x="2133599" y="4735980"/>
            <a:ext cx="7608959" cy="3948578"/>
          </a:xfrm>
          <a:prstGeom prst="rect">
            <a:avLst/>
          </a:prstGeom>
          <a:ln w="12700">
            <a:solidFill>
              <a:schemeClr val="tx1">
                <a:lumMod val="50000"/>
              </a:schemeClr>
            </a:solidFill>
          </a:ln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730927F-C64D-FF57-9F7D-B691A51FC0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383"/>
          <a:stretch/>
        </p:blipFill>
        <p:spPr>
          <a:xfrm>
            <a:off x="3111281" y="7533897"/>
            <a:ext cx="8672720" cy="4462080"/>
          </a:xfrm>
          <a:prstGeom prst="rect">
            <a:avLst/>
          </a:prstGeom>
        </p:spPr>
      </p:pic>
      <p:pic>
        <p:nvPicPr>
          <p:cNvPr id="9" name="Multimédia Online 8" title="Materiais - Módulo 77 - Compósitos (Parte 2)">
            <a:hlinkClick r:id="" action="ppaction://media"/>
            <a:extLst>
              <a:ext uri="{FF2B5EF4-FFF2-40B4-BE49-F238E27FC236}">
                <a16:creationId xmlns:a16="http://schemas.microsoft.com/office/drawing/2014/main" id="{64B807A7-EB60-458C-F6EC-60FA3300EF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Panel</a:t>
            </a:r>
            <a:endParaRPr lang="it-IT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96;p3">
            <a:extLst>
              <a:ext uri="{FF2B5EF4-FFF2-40B4-BE49-F238E27FC236}">
                <a16:creationId xmlns:a16="http://schemas.microsoft.com/office/drawing/2014/main" id="{FAD79708-C4FC-928E-04FE-F9A4B97F04A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7" name="Google Shape;97;p3">
            <a:extLst>
              <a:ext uri="{FF2B5EF4-FFF2-40B4-BE49-F238E27FC236}">
                <a16:creationId xmlns:a16="http://schemas.microsoft.com/office/drawing/2014/main" id="{927B8A2D-2097-7068-6DE8-B1D7AA520BF7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8" name="Google Shape;98;p3" descr="Group 9">
            <a:extLst>
              <a:ext uri="{FF2B5EF4-FFF2-40B4-BE49-F238E27FC236}">
                <a16:creationId xmlns:a16="http://schemas.microsoft.com/office/drawing/2014/main" id="{AAFA5BE8-C88F-7B51-3547-57D7B42FA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A person wearing glasses and a gray shirt&#10;&#10;Description automatically generated">
            <a:extLst>
              <a:ext uri="{FF2B5EF4-FFF2-40B4-BE49-F238E27FC236}">
                <a16:creationId xmlns:a16="http://schemas.microsoft.com/office/drawing/2014/main" id="{4625B4A7-DEC3-1518-0CBE-B182FE03B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2424" y="7438818"/>
            <a:ext cx="2800000" cy="37800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904B959-7538-C533-A3C1-93D4B46803EF}"/>
              </a:ext>
            </a:extLst>
          </p:cNvPr>
          <p:cNvSpPr txBox="1"/>
          <p:nvPr/>
        </p:nvSpPr>
        <p:spPr>
          <a:xfrm>
            <a:off x="744647" y="11231434"/>
            <a:ext cx="30106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Nuno Santiago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Audiovisual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E13E91-785B-E2CA-8763-F26E03578E17}"/>
              </a:ext>
            </a:extLst>
          </p:cNvPr>
          <p:cNvSpPr txBox="1"/>
          <p:nvPr/>
        </p:nvSpPr>
        <p:spPr>
          <a:xfrm>
            <a:off x="11297082" y="11237584"/>
            <a:ext cx="301068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Paulo Tavares de Castro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FEUP</a:t>
            </a:r>
          </a:p>
        </p:txBody>
      </p:sp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23C72EB-1129-682B-C360-9EC0144FDA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66" r="13466"/>
          <a:stretch/>
        </p:blipFill>
        <p:spPr>
          <a:xfrm>
            <a:off x="868998" y="7448360"/>
            <a:ext cx="2761982" cy="3780000"/>
          </a:xfrm>
          <a:prstGeom prst="rect">
            <a:avLst/>
          </a:prstGeom>
        </p:spPr>
      </p:pic>
      <p:pic>
        <p:nvPicPr>
          <p:cNvPr id="12" name="Picture 11" descr="A person in a suit speaking to a person&#10;&#10;Description automatically generated">
            <a:extLst>
              <a:ext uri="{FF2B5EF4-FFF2-40B4-BE49-F238E27FC236}">
                <a16:creationId xmlns:a16="http://schemas.microsoft.com/office/drawing/2014/main" id="{8801693F-CBC3-81DD-8C1F-CF71CB3E86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17" t="23910" r="55449" b="32251"/>
          <a:stretch/>
        </p:blipFill>
        <p:spPr>
          <a:xfrm>
            <a:off x="17676700" y="1903759"/>
            <a:ext cx="2799994" cy="3761234"/>
          </a:xfrm>
          <a:prstGeom prst="rect">
            <a:avLst/>
          </a:prstGeom>
        </p:spPr>
      </p:pic>
      <p:pic>
        <p:nvPicPr>
          <p:cNvPr id="25" name="Picture 24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4E2153A8-708C-2825-5EDE-A3016BC27E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61" r="20514"/>
          <a:stretch/>
        </p:blipFill>
        <p:spPr>
          <a:xfrm>
            <a:off x="7660101" y="7468089"/>
            <a:ext cx="2809481" cy="378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56A378A-F3D9-04E0-D5F9-E2A0B70E9CAB}"/>
              </a:ext>
            </a:extLst>
          </p:cNvPr>
          <p:cNvSpPr txBox="1"/>
          <p:nvPr/>
        </p:nvSpPr>
        <p:spPr>
          <a:xfrm>
            <a:off x="2102408" y="5677491"/>
            <a:ext cx="32943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Ana Paula Rocha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Pedagogy, FEUP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446C0DE-AC47-EBCE-1F10-F09E4E3EF933}"/>
              </a:ext>
            </a:extLst>
          </p:cNvPr>
          <p:cNvSpPr txBox="1"/>
          <p:nvPr/>
        </p:nvSpPr>
        <p:spPr>
          <a:xfrm>
            <a:off x="7660101" y="11266855"/>
            <a:ext cx="280948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César Santos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Publindústria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8D2AF5-3371-EBDF-3F3F-31C41FDEC653}"/>
              </a:ext>
            </a:extLst>
          </p:cNvPr>
          <p:cNvSpPr txBox="1"/>
          <p:nvPr/>
        </p:nvSpPr>
        <p:spPr>
          <a:xfrm>
            <a:off x="14935273" y="11217870"/>
            <a:ext cx="32920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Costis Toregas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Washington University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5000429-D4CD-8B1D-02AE-BCD9C3CAA555}"/>
              </a:ext>
            </a:extLst>
          </p:cNvPr>
          <p:cNvSpPr txBox="1"/>
          <p:nvPr/>
        </p:nvSpPr>
        <p:spPr>
          <a:xfrm>
            <a:off x="18072862" y="11225086"/>
            <a:ext cx="3294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David </a:t>
            </a: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Zeichick</a:t>
            </a:r>
            <a:endParaRPr lang="en-US" sz="32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California State University, Chico</a:t>
            </a:r>
          </a:p>
        </p:txBody>
      </p:sp>
      <p:pic>
        <p:nvPicPr>
          <p:cNvPr id="49" name="Picture 48" descr="A person with a mustache wearing a suit and tie&#10;&#10;Description automatically generated">
            <a:extLst>
              <a:ext uri="{FF2B5EF4-FFF2-40B4-BE49-F238E27FC236}">
                <a16:creationId xmlns:a16="http://schemas.microsoft.com/office/drawing/2014/main" id="{7D61CEF6-956A-1D4B-5DEE-4E695840C48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88" t="6" r="11991" b="9895"/>
          <a:stretch/>
        </p:blipFill>
        <p:spPr>
          <a:xfrm>
            <a:off x="15181147" y="7438818"/>
            <a:ext cx="2800347" cy="3780000"/>
          </a:xfrm>
          <a:prstGeom prst="rect">
            <a:avLst/>
          </a:prstGeom>
        </p:spPr>
      </p:pic>
      <p:pic>
        <p:nvPicPr>
          <p:cNvPr id="16" name="Picture 15" descr="A person with a beard and mustache&#10;&#10;Description automatically generated">
            <a:extLst>
              <a:ext uri="{FF2B5EF4-FFF2-40B4-BE49-F238E27FC236}">
                <a16:creationId xmlns:a16="http://schemas.microsoft.com/office/drawing/2014/main" id="{89C1E06C-9605-30C0-C4E5-282A6F4CFF0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29" r="4079"/>
          <a:stretch/>
        </p:blipFill>
        <p:spPr>
          <a:xfrm>
            <a:off x="5858341" y="1903759"/>
            <a:ext cx="2809481" cy="37993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2277A8C-7113-3826-ECA3-718D68211C49}"/>
              </a:ext>
            </a:extLst>
          </p:cNvPr>
          <p:cNvSpPr txBox="1"/>
          <p:nvPr/>
        </p:nvSpPr>
        <p:spPr>
          <a:xfrm>
            <a:off x="5492371" y="5697140"/>
            <a:ext cx="35414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Luis Miguel Costa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Library, FEUP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600115E-063C-7330-CBFA-1CA9023D5337}"/>
              </a:ext>
            </a:extLst>
          </p:cNvPr>
          <p:cNvSpPr txBox="1"/>
          <p:nvPr/>
        </p:nvSpPr>
        <p:spPr>
          <a:xfrm>
            <a:off x="4551891" y="11218818"/>
            <a:ext cx="27954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Felix </a:t>
            </a: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Bloeck</a:t>
            </a:r>
            <a:endParaRPr lang="en-US" sz="32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Wiley</a:t>
            </a:r>
          </a:p>
        </p:txBody>
      </p:sp>
      <p:pic>
        <p:nvPicPr>
          <p:cNvPr id="61" name="Picture 60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02F3F92-A20B-6EB3-6785-A2A23D1FA55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03" r="12903"/>
          <a:stretch/>
        </p:blipFill>
        <p:spPr>
          <a:xfrm>
            <a:off x="4547324" y="7441327"/>
            <a:ext cx="2804556" cy="3780000"/>
          </a:xfrm>
          <a:prstGeom prst="rect">
            <a:avLst/>
          </a:prstGeom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D66B3DA1-4CD6-01CD-7067-670A798624F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60" r="3570"/>
          <a:stretch/>
        </p:blipFill>
        <p:spPr>
          <a:xfrm>
            <a:off x="18319839" y="7445086"/>
            <a:ext cx="2800348" cy="3780000"/>
          </a:xfrm>
          <a:prstGeom prst="rect">
            <a:avLst/>
          </a:prstGeom>
        </p:spPr>
      </p:pic>
      <p:pic>
        <p:nvPicPr>
          <p:cNvPr id="13" name="Picture 12" descr="A person with long hair&#10;&#10;Description automatically generated">
            <a:extLst>
              <a:ext uri="{FF2B5EF4-FFF2-40B4-BE49-F238E27FC236}">
                <a16:creationId xmlns:a16="http://schemas.microsoft.com/office/drawing/2014/main" id="{3B2A2BEF-515C-1435-1567-0B71C4AB609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704" r="3704"/>
          <a:stretch/>
        </p:blipFill>
        <p:spPr>
          <a:xfrm>
            <a:off x="2349562" y="1903759"/>
            <a:ext cx="2799994" cy="378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70733A-2689-1691-0E78-ECD7EA6B7ADE}"/>
              </a:ext>
            </a:extLst>
          </p:cNvPr>
          <p:cNvSpPr txBox="1"/>
          <p:nvPr/>
        </p:nvSpPr>
        <p:spPr>
          <a:xfrm>
            <a:off x="17614524" y="5664993"/>
            <a:ext cx="29243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Holger Fricke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Fraunhofer IFAM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78DED8-582B-A439-704F-703A5B72C7AC}"/>
              </a:ext>
            </a:extLst>
          </p:cNvPr>
          <p:cNvSpPr txBox="1"/>
          <p:nvPr/>
        </p:nvSpPr>
        <p:spPr>
          <a:xfrm>
            <a:off x="13892254" y="5572559"/>
            <a:ext cx="354142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Afonso </a:t>
            </a: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Reguly</a:t>
            </a:r>
            <a:endParaRPr lang="en-US" sz="32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pt-PT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Universidade Federal do Rio Grande do Sul</a:t>
            </a:r>
            <a:endParaRPr lang="en-US" sz="2800" dirty="0"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EEC9F5-A542-2FB4-CEE2-555BE14567C0}"/>
              </a:ext>
            </a:extLst>
          </p:cNvPr>
          <p:cNvSpPr txBox="1"/>
          <p:nvPr/>
        </p:nvSpPr>
        <p:spPr>
          <a:xfrm>
            <a:off x="8702523" y="5609385"/>
            <a:ext cx="453315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Alcibíades</a:t>
            </a: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Paulo Guedes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INEGI</a:t>
            </a:r>
          </a:p>
        </p:txBody>
      </p:sp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DD4C9E7B-ADD3-EDFD-70E5-EB56C747659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913" t="262" r="25915" b="-262"/>
          <a:stretch/>
        </p:blipFill>
        <p:spPr>
          <a:xfrm>
            <a:off x="9559978" y="1885941"/>
            <a:ext cx="2818244" cy="3798766"/>
          </a:xfrm>
          <a:prstGeom prst="rect">
            <a:avLst/>
          </a:prstGeom>
        </p:spPr>
      </p:pic>
      <p:pic>
        <p:nvPicPr>
          <p:cNvPr id="5" name="Picture 2" descr="INEGI driving science &amp; innovation | Porto">
            <a:extLst>
              <a:ext uri="{FF2B5EF4-FFF2-40B4-BE49-F238E27FC236}">
                <a16:creationId xmlns:a16="http://schemas.microsoft.com/office/drawing/2014/main" id="{893A8923-5B4D-0E07-2FD3-E66708D01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216EA-12DF-9C95-9651-AD1056D8BC5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5038"/>
          <a:stretch/>
        </p:blipFill>
        <p:spPr>
          <a:xfrm>
            <a:off x="14211266" y="1776998"/>
            <a:ext cx="2818244" cy="38531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7BF62C2-7948-E202-A719-E52256A19213}"/>
              </a:ext>
            </a:extLst>
          </p:cNvPr>
          <p:cNvSpPr txBox="1"/>
          <p:nvPr/>
        </p:nvSpPr>
        <p:spPr>
          <a:xfrm>
            <a:off x="21182081" y="11208461"/>
            <a:ext cx="298290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Michael </a:t>
            </a: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Qaissaunee</a:t>
            </a: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Brookdale Community College, NJ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BAFE1E-9889-AA22-D7F2-FEB0BA0F84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440664" y="7468089"/>
            <a:ext cx="2441718" cy="374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543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Manufacturing Processes 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13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rd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the Bachelor in Mechanical 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BA62C-33E8-CB03-B104-344D6803EF1B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Adhesive tape prop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38084298-7652-6554-E95F-039DB277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ultimédia Online 21" title="Juntas adesivas estruturais - Módulo 1 - Introdução">
            <a:hlinkClick r:id="" action="ppaction://media"/>
            <a:extLst>
              <a:ext uri="{FF2B5EF4-FFF2-40B4-BE49-F238E27FC236}">
                <a16:creationId xmlns:a16="http://schemas.microsoft.com/office/drawing/2014/main" id="{36197FA0-2169-1D0E-3446-FA7FC33F281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EE71108E-980B-055B-E04E-1342665154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831"/>
          <a:stretch/>
        </p:blipFill>
        <p:spPr>
          <a:xfrm>
            <a:off x="2219424" y="4809432"/>
            <a:ext cx="8015369" cy="39686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0EEE9D05-3D5D-2BB0-04C6-2DACC772CF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490"/>
          <a:stretch/>
        </p:blipFill>
        <p:spPr>
          <a:xfrm>
            <a:off x="3349443" y="7669426"/>
            <a:ext cx="849927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6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Manufacturing Processes 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13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rd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the Bachelor in Mechanical Engineering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0BA62C-33E8-CB03-B104-344D6803EF1B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: Elastic deformation of a joint demo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38084298-7652-6554-E95F-039DB277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ultimédia Online 7" title="Juntas adesivas estruturais - Módulo 9 - Projecto - Análise de tensões">
            <a:hlinkClick r:id="" action="ppaction://media"/>
            <a:extLst>
              <a:ext uri="{FF2B5EF4-FFF2-40B4-BE49-F238E27FC236}">
                <a16:creationId xmlns:a16="http://schemas.microsoft.com/office/drawing/2014/main" id="{F1167712-AB47-5EBF-D7A7-420C60A4D2A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DD01BB4-78F0-2702-CFA7-94AD6BF99D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831"/>
          <a:stretch/>
        </p:blipFill>
        <p:spPr>
          <a:xfrm>
            <a:off x="2219424" y="4809432"/>
            <a:ext cx="8015369" cy="39686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B7D5538-5773-D593-6283-F7B555DFA0A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490"/>
          <a:stretch/>
        </p:blipFill>
        <p:spPr>
          <a:xfrm>
            <a:off x="3349443" y="7669426"/>
            <a:ext cx="849927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9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Aircraft Structural Materials &amp; Joints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13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9615" y="3427411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Master in Mechanical Engineering (Aeronautics &amp; Vehicle Struct.)</a:t>
            </a:r>
          </a:p>
        </p:txBody>
      </p:sp>
      <p:pic>
        <p:nvPicPr>
          <p:cNvPr id="10" name="Picture 9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0EB7FDA2-FFC8-415A-D3CF-45C38388A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159" y="4870687"/>
            <a:ext cx="7772400" cy="4367926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84D637-8A48-97E9-4EA4-4F444F07B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962" y="7674699"/>
            <a:ext cx="7772400" cy="4363878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6990A4-19B4-DF56-BEA4-97CA7BFA55F3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Honeycomb structure prop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69654443-58F4-B3AF-B484-A7727335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ultimédia Online 7" title="Adhesive bonding in aeronautical applications - Module 1 - Introduction">
            <a:hlinkClick r:id="" action="ppaction://media"/>
            <a:extLst>
              <a:ext uri="{FF2B5EF4-FFF2-40B4-BE49-F238E27FC236}">
                <a16:creationId xmlns:a16="http://schemas.microsoft.com/office/drawing/2014/main" id="{2D7456CA-42D9-121E-7C7B-E733CEE932B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8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Aircraft Structural Materials &amp; Joints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13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9615" y="3427411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Master in Mechanical Engineering (Aeronautics &amp; Vehicle Struct.)</a:t>
            </a:r>
          </a:p>
        </p:txBody>
      </p:sp>
      <p:pic>
        <p:nvPicPr>
          <p:cNvPr id="10" name="Picture 9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0EB7FDA2-FFC8-415A-D3CF-45C38388A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159" y="4870687"/>
            <a:ext cx="7772400" cy="4367926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284D637-8A48-97E9-4EA4-4F444F07BB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0962" y="7674699"/>
            <a:ext cx="7772400" cy="4363878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A6990A4-19B4-DF56-BEA4-97CA7BFA55F3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Numerical modelling demo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69654443-58F4-B3AF-B484-A7727335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Multimédia Online 18" title="Adhesive bonding in aeronautical applications - Module 10 - Joint design (Part 2)">
            <a:hlinkClick r:id="" action="ppaction://media"/>
            <a:extLst>
              <a:ext uri="{FF2B5EF4-FFF2-40B4-BE49-F238E27FC236}">
                <a16:creationId xmlns:a16="http://schemas.microsoft.com/office/drawing/2014/main" id="{954A9A97-0430-08D2-4E06-1642F4BD61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7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Advanced Joining Processes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32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Master in Mechanical Engineering (Materials &amp; Processes)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6990A4-19B4-DF56-BEA4-97CA7BFA55F3}"/>
              </a:ext>
            </a:extLst>
          </p:cNvPr>
          <p:cNvSpPr txBox="1"/>
          <p:nvPr/>
        </p:nvSpPr>
        <p:spPr>
          <a:xfrm>
            <a:off x="11982252" y="4736503"/>
            <a:ext cx="10452446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Water droplets and contact angle prop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69654443-58F4-B3AF-B484-A7727335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ultimédia Online 7" title="Adhesive bonding - Module 6 - Theory of adhesion (Part 3)">
            <a:hlinkClick r:id="" action="ppaction://media"/>
            <a:extLst>
              <a:ext uri="{FF2B5EF4-FFF2-40B4-BE49-F238E27FC236}">
                <a16:creationId xmlns:a16="http://schemas.microsoft.com/office/drawing/2014/main" id="{A9B98789-34F2-7A34-497E-BD28E63512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C66AA23-EEE5-1FF9-127A-C63023D290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761"/>
          <a:stretch/>
        </p:blipFill>
        <p:spPr>
          <a:xfrm>
            <a:off x="2684468" y="4968131"/>
            <a:ext cx="7606956" cy="37694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66DD1065-F77A-32B3-D408-07FCBB062F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324"/>
          <a:stretch/>
        </p:blipFill>
        <p:spPr>
          <a:xfrm>
            <a:off x="3784935" y="7917073"/>
            <a:ext cx="7999066" cy="40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Advanced Joining Processes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32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Master in Mechanical Engineering (Materials &amp; Processes)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6990A4-19B4-DF56-BEA4-97CA7BFA55F3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Peel test demo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69654443-58F4-B3AF-B484-A7727335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ultimédia Online 10" title="Adhesive bonding - Module 20 - Quality control (Part 2)">
            <a:hlinkClick r:id="" action="ppaction://media"/>
            <a:extLst>
              <a:ext uri="{FF2B5EF4-FFF2-40B4-BE49-F238E27FC236}">
                <a16:creationId xmlns:a16="http://schemas.microsoft.com/office/drawing/2014/main" id="{3DA32AF8-3643-0221-DBCC-81C57B2B5C3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B2852A5-2425-C546-A705-26E030EB9A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761"/>
          <a:stretch/>
        </p:blipFill>
        <p:spPr>
          <a:xfrm>
            <a:off x="2684468" y="4968131"/>
            <a:ext cx="7606956" cy="37694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F0595F32-48EF-C950-722F-C24B9025571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324"/>
          <a:stretch/>
        </p:blipFill>
        <p:spPr>
          <a:xfrm>
            <a:off x="3784935" y="7917073"/>
            <a:ext cx="7999066" cy="40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06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7FE39-AE4C-BC5B-E2BB-99EB5B4E41F6}"/>
              </a:ext>
            </a:extLst>
          </p:cNvPr>
          <p:cNvSpPr txBox="1"/>
          <p:nvPr/>
        </p:nvSpPr>
        <p:spPr>
          <a:xfrm>
            <a:off x="6675756" y="6911113"/>
            <a:ext cx="1435880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u="sng" dirty="0">
                <a:effectLst/>
                <a:latin typeface="Helvetica Neue" panose="02000503000000020004" pitchFamily="2" charset="0"/>
                <a:hlinkClick r:id="rId3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e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Gestão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Industrial</a:t>
            </a: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Ciência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dos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da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Licenciatura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em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Engenharia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Aeroespacial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br>
              <a:rPr lang="en-GB" sz="3600" dirty="0">
                <a:effectLst/>
                <a:latin typeface="Helvetica Neue" panose="02000503000000020004" pitchFamily="2" charset="0"/>
              </a:rPr>
            </a:br>
            <a:br>
              <a:rPr lang="en-GB" sz="3600" dirty="0">
                <a:effectLst/>
                <a:latin typeface="Helvetica Neue" panose="02000503000000020004" pitchFamily="2" charset="0"/>
              </a:rPr>
            </a:b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Vídeos</a:t>
            </a:r>
            <a:endParaRPr lang="en-GB" sz="3600" dirty="0">
              <a:effectLst/>
              <a:latin typeface="Helvetica Neue" panose="02000503000000020004" pitchFamily="2" charset="0"/>
            </a:endParaRPr>
          </a:p>
          <a:p>
            <a:r>
              <a:rPr lang="en-GB" sz="3600" dirty="0" err="1">
                <a:effectLst/>
                <a:latin typeface="Helvetica Neue" panose="02000503000000020004" pitchFamily="2" charset="0"/>
              </a:rPr>
              <a:t>Materiais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 (84 </a:t>
            </a:r>
            <a:r>
              <a:rPr lang="en-GB" sz="3600" dirty="0" err="1">
                <a:effectLst/>
                <a:latin typeface="Helvetica Neue" panose="02000503000000020004" pitchFamily="2" charset="0"/>
              </a:rPr>
              <a:t>módulos</a:t>
            </a:r>
            <a:r>
              <a:rPr lang="en-GB" sz="3600" dirty="0">
                <a:effectLst/>
                <a:latin typeface="Helvetica Neue" panose="02000503000000020004" pitchFamily="2" charset="0"/>
              </a:rPr>
              <a:t>)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6356F8F6-2D3B-7638-DBE7-87809E8315E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Courses on adhesive joining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DD6D0007-3EDC-C12E-0753-ECC46F183E86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6;p3">
            <a:extLst>
              <a:ext uri="{FF2B5EF4-FFF2-40B4-BE49-F238E27FC236}">
                <a16:creationId xmlns:a16="http://schemas.microsoft.com/office/drawing/2014/main" id="{BB1FF003-C66C-00A6-0308-C4F3A053258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3D8A9AE3-22FE-2CB9-3CD4-1EB5A63D4A83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6D610C58-643D-16EC-9B20-33C1C1D34B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11B0C5-E791-2062-C83F-FF8A9F2D9FAC}"/>
              </a:ext>
            </a:extLst>
          </p:cNvPr>
          <p:cNvSpPr/>
          <p:nvPr/>
        </p:nvSpPr>
        <p:spPr>
          <a:xfrm>
            <a:off x="1450790" y="2543266"/>
            <a:ext cx="21385147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851F5-82BA-6895-3FF3-A8E15BEE8350}"/>
              </a:ext>
            </a:extLst>
          </p:cNvPr>
          <p:cNvSpPr txBox="1"/>
          <p:nvPr/>
        </p:nvSpPr>
        <p:spPr>
          <a:xfrm>
            <a:off x="1459616" y="2669929"/>
            <a:ext cx="213851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AA3926"/>
                </a:solidFill>
                <a:latin typeface="+mj-lt"/>
              </a:rPr>
              <a:t>Target course: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Advanced Joining Processes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975911-7A16-F359-5C01-D2DB78B8F954}"/>
              </a:ext>
            </a:extLst>
          </p:cNvPr>
          <p:cNvCxnSpPr>
            <a:cxnSpLocks/>
          </p:cNvCxnSpPr>
          <p:nvPr/>
        </p:nvCxnSpPr>
        <p:spPr>
          <a:xfrm>
            <a:off x="1456896" y="3972393"/>
            <a:ext cx="21385147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95;p3">
            <a:extLst>
              <a:ext uri="{FF2B5EF4-FFF2-40B4-BE49-F238E27FC236}">
                <a16:creationId xmlns:a16="http://schemas.microsoft.com/office/drawing/2014/main" id="{6350BDFB-C2C1-BCED-9644-EC589BE0C444}"/>
              </a:ext>
            </a:extLst>
          </p:cNvPr>
          <p:cNvSpPr txBox="1"/>
          <p:nvPr/>
        </p:nvSpPr>
        <p:spPr>
          <a:xfrm>
            <a:off x="2292358" y="4050847"/>
            <a:ext cx="1979928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spcBef>
                <a:spcPts val="0"/>
              </a:spcBef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32 video modules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DE2AF0-D279-C188-3280-661C357D7870}"/>
              </a:ext>
            </a:extLst>
          </p:cNvPr>
          <p:cNvSpPr txBox="1"/>
          <p:nvPr/>
        </p:nvSpPr>
        <p:spPr>
          <a:xfrm>
            <a:off x="1450789" y="3434285"/>
            <a:ext cx="21385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Master in Mechanical Engineering (Materials &amp; Processes)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6990A4-19B4-DF56-BEA4-97CA7BFA55F3}"/>
              </a:ext>
            </a:extLst>
          </p:cNvPr>
          <p:cNvSpPr txBox="1"/>
          <p:nvPr/>
        </p:nvSpPr>
        <p:spPr>
          <a:xfrm>
            <a:off x="12662732" y="4736503"/>
            <a:ext cx="9751110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Example of a support video: </a:t>
            </a:r>
            <a:r>
              <a:rPr lang="en-US" sz="2800" i="1" dirty="0" err="1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Jointdesigner</a:t>
            </a:r>
            <a:r>
              <a:rPr lang="en-US" sz="2800" i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software demo</a:t>
            </a:r>
          </a:p>
        </p:txBody>
      </p:sp>
      <p:pic>
        <p:nvPicPr>
          <p:cNvPr id="9" name="Picture 2" descr="INEGI driving science &amp; innovation | Porto">
            <a:extLst>
              <a:ext uri="{FF2B5EF4-FFF2-40B4-BE49-F238E27FC236}">
                <a16:creationId xmlns:a16="http://schemas.microsoft.com/office/drawing/2014/main" id="{69654443-58F4-B3AF-B484-A7727335B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Multimédia Online 10" title="Adhesive bonding - Module 25 - Joint design (Part 2)">
            <a:hlinkClick r:id="" action="ppaction://media"/>
            <a:extLst>
              <a:ext uri="{FF2B5EF4-FFF2-40B4-BE49-F238E27FC236}">
                <a16:creationId xmlns:a16="http://schemas.microsoft.com/office/drawing/2014/main" id="{67066683-991F-3628-5D7D-750FE824D9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2600000" y="6120000"/>
            <a:ext cx="9564576" cy="5400000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E169C411-3508-2158-F7DB-BC600128BF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1761"/>
          <a:stretch/>
        </p:blipFill>
        <p:spPr>
          <a:xfrm>
            <a:off x="2684468" y="4968131"/>
            <a:ext cx="7606956" cy="37694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B8D0F85-E2C7-15EB-28CA-4094515E5C2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0324"/>
          <a:stretch/>
        </p:blipFill>
        <p:spPr>
          <a:xfrm>
            <a:off x="3784935" y="7917073"/>
            <a:ext cx="7999066" cy="402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93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>
            <a:extLst>
              <a:ext uri="{FF2B5EF4-FFF2-40B4-BE49-F238E27FC236}">
                <a16:creationId xmlns:a16="http://schemas.microsoft.com/office/drawing/2014/main" id="{6F6EE4E8-7B89-96D2-FAAD-07B1C78A3E29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/>
            <a:r>
              <a:rPr lang="en-US" sz="4400" b="1" dirty="0">
                <a:solidFill>
                  <a:srgbClr val="AA3926"/>
                </a:solidFill>
                <a:cs typeface="DINNextLTPro"/>
              </a:rPr>
              <a:t>Videos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15" name="Google Shape;96;p3">
            <a:extLst>
              <a:ext uri="{FF2B5EF4-FFF2-40B4-BE49-F238E27FC236}">
                <a16:creationId xmlns:a16="http://schemas.microsoft.com/office/drawing/2014/main" id="{49F34395-F911-7F2A-97F7-DA9A94679623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16" name="Google Shape;97;p3">
            <a:extLst>
              <a:ext uri="{FF2B5EF4-FFF2-40B4-BE49-F238E27FC236}">
                <a16:creationId xmlns:a16="http://schemas.microsoft.com/office/drawing/2014/main" id="{2A15FEFB-93DC-7794-4FE9-BB691CE0D308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6BAF5E15-1659-B3B4-95BF-689923410D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8B5AC07-518D-15A7-1198-1D89A4A15F46}"/>
              </a:ext>
            </a:extLst>
          </p:cNvPr>
          <p:cNvSpPr txBox="1"/>
          <p:nvPr/>
        </p:nvSpPr>
        <p:spPr>
          <a:xfrm>
            <a:off x="7528414" y="10235866"/>
            <a:ext cx="36009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Nuno Santiago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Audiovisual</a:t>
            </a:r>
          </a:p>
        </p:txBody>
      </p:sp>
      <p:pic>
        <p:nvPicPr>
          <p:cNvPr id="8" name="Google Shape;80;p1">
            <a:extLst>
              <a:ext uri="{FF2B5EF4-FFF2-40B4-BE49-F238E27FC236}">
                <a16:creationId xmlns:a16="http://schemas.microsoft.com/office/drawing/2014/main" id="{9BCECC30-37A0-934A-8F1C-D359FE4E2AE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788" y="2177257"/>
            <a:ext cx="15700290" cy="1172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88DDF24A-C46D-40C6-5107-8CEF6EC235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66" r="13466"/>
          <a:stretch/>
        </p:blipFill>
        <p:spPr>
          <a:xfrm>
            <a:off x="2195067" y="4236194"/>
            <a:ext cx="5333345" cy="7299123"/>
          </a:xfrm>
          <a:prstGeom prst="rect">
            <a:avLst/>
          </a:prstGeom>
        </p:spPr>
      </p:pic>
      <p:sp>
        <p:nvSpPr>
          <p:cNvPr id="4" name="Rectangle 17">
            <a:extLst>
              <a:ext uri="{FF2B5EF4-FFF2-40B4-BE49-F238E27FC236}">
                <a16:creationId xmlns:a16="http://schemas.microsoft.com/office/drawing/2014/main" id="{04D4C802-9A96-90F7-AA2A-99723E4F67C2}"/>
              </a:ext>
            </a:extLst>
          </p:cNvPr>
          <p:cNvSpPr/>
          <p:nvPr/>
        </p:nvSpPr>
        <p:spPr>
          <a:xfrm>
            <a:off x="1450789" y="1856819"/>
            <a:ext cx="17681271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3. Audiovisual specialist perspective</a:t>
            </a:r>
          </a:p>
        </p:txBody>
      </p: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169012C2-07DC-6C2A-F215-B73BFA7B6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8860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34F7E385-4D81-A93A-EDD3-9905C00116EE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50E66E4E-F4B3-75D7-245D-9B5CBF3902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482ACE-31B6-55A5-F1EB-72CC8F2AB89B}"/>
              </a:ext>
            </a:extLst>
          </p:cNvPr>
          <p:cNvSpPr/>
          <p:nvPr/>
        </p:nvSpPr>
        <p:spPr>
          <a:xfrm>
            <a:off x="2533628" y="2543266"/>
            <a:ext cx="19301652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C3051-6226-BB12-CED8-54AFB568C5BE}"/>
              </a:ext>
            </a:extLst>
          </p:cNvPr>
          <p:cNvSpPr txBox="1"/>
          <p:nvPr/>
        </p:nvSpPr>
        <p:spPr>
          <a:xfrm>
            <a:off x="2542454" y="2669929"/>
            <a:ext cx="19301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</a:t>
            </a:r>
            <a:r>
              <a:rPr lang="en-US" sz="4000" b="1" dirty="0">
                <a:solidFill>
                  <a:srgbClr val="AA3926"/>
                </a:solidFill>
                <a:latin typeface="+mj-lt"/>
              </a:rPr>
              <a:t> &amp; </a:t>
            </a:r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Science &amp; Engineering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E62A12-9977-179A-8755-E49DDAAE2373}"/>
              </a:ext>
            </a:extLst>
          </p:cNvPr>
          <p:cNvCxnSpPr>
            <a:cxnSpLocks/>
          </p:cNvCxnSpPr>
          <p:nvPr/>
        </p:nvCxnSpPr>
        <p:spPr>
          <a:xfrm>
            <a:off x="2533628" y="4480562"/>
            <a:ext cx="1931674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9F23AA-8E2A-AAF5-9277-847BC8671E35}"/>
              </a:ext>
            </a:extLst>
          </p:cNvPr>
          <p:cNvSpPr txBox="1"/>
          <p:nvPr/>
        </p:nvSpPr>
        <p:spPr>
          <a:xfrm>
            <a:off x="2510692" y="3836340"/>
            <a:ext cx="19339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Aerospace Engineering &amp; 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Management and Industrial Engineering</a:t>
            </a:r>
          </a:p>
        </p:txBody>
      </p:sp>
      <p:sp>
        <p:nvSpPr>
          <p:cNvPr id="29" name="Google Shape;97;p3">
            <a:extLst>
              <a:ext uri="{FF2B5EF4-FFF2-40B4-BE49-F238E27FC236}">
                <a16:creationId xmlns:a16="http://schemas.microsoft.com/office/drawing/2014/main" id="{36033AE2-27CD-B67A-4588-723A729129F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94A8E1D2-E9D5-743C-B6D7-F4D4E77E7F69}"/>
              </a:ext>
            </a:extLst>
          </p:cNvPr>
          <p:cNvSpPr/>
          <p:nvPr/>
        </p:nvSpPr>
        <p:spPr>
          <a:xfrm>
            <a:off x="1427855" y="1856819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1. Books for courses on material science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A9FEB9C-D3A2-FEEE-98BB-1C8975F08630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Books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pic>
        <p:nvPicPr>
          <p:cNvPr id="7" name="Picture 6" descr="A book cover with a car model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6C1902F5-E461-CB07-DD96-2A4E9C1B5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244" y="4752345"/>
            <a:ext cx="5097141" cy="7193837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pic>
        <p:nvPicPr>
          <p:cNvPr id="12" name="Picture 11" descr="A book cover with a car model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60A7EC4-BB92-91DC-1A0A-60CD7E903F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7896" y="4752345"/>
            <a:ext cx="5097140" cy="7193836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214E0C61-4C11-6159-050D-2F339C248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089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3CF008FA-87FA-F6B9-68E9-A82B8BA4805A}"/>
              </a:ext>
            </a:extLst>
          </p:cNvPr>
          <p:cNvSpPr/>
          <p:nvPr/>
        </p:nvSpPr>
        <p:spPr>
          <a:xfrm>
            <a:off x="1427855" y="1856819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Books for courses on adhesive joining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66BC91AE-9D72-907F-A59D-5C5ABE20DB5F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Books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34F7E385-4D81-A93A-EDD3-9905C00116EE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50E66E4E-F4B3-75D7-245D-9B5CBF3902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482ACE-31B6-55A5-F1EB-72CC8F2AB89B}"/>
              </a:ext>
            </a:extLst>
          </p:cNvPr>
          <p:cNvSpPr/>
          <p:nvPr/>
        </p:nvSpPr>
        <p:spPr>
          <a:xfrm>
            <a:off x="2533628" y="2543266"/>
            <a:ext cx="9000000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C3051-6226-BB12-CED8-54AFB568C5BE}"/>
              </a:ext>
            </a:extLst>
          </p:cNvPr>
          <p:cNvSpPr txBox="1"/>
          <p:nvPr/>
        </p:nvSpPr>
        <p:spPr>
          <a:xfrm>
            <a:off x="2542455" y="2669929"/>
            <a:ext cx="89911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Manufacturing Processes I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E62A12-9977-179A-8755-E49DDAAE2373}"/>
              </a:ext>
            </a:extLst>
          </p:cNvPr>
          <p:cNvCxnSpPr>
            <a:cxnSpLocks/>
          </p:cNvCxnSpPr>
          <p:nvPr/>
        </p:nvCxnSpPr>
        <p:spPr>
          <a:xfrm>
            <a:off x="2533628" y="4480562"/>
            <a:ext cx="9000000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9F23AA-8E2A-AAF5-9277-847BC8671E35}"/>
              </a:ext>
            </a:extLst>
          </p:cNvPr>
          <p:cNvSpPr txBox="1"/>
          <p:nvPr/>
        </p:nvSpPr>
        <p:spPr>
          <a:xfrm>
            <a:off x="2510692" y="3836339"/>
            <a:ext cx="9022935" cy="53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3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rd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Bachelor in Mechanical Engineering</a:t>
            </a:r>
          </a:p>
        </p:txBody>
      </p:sp>
      <p:pic>
        <p:nvPicPr>
          <p:cNvPr id="12" name="Picture 11" descr="A looking up at a tall building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247DF86-C846-6497-17B9-E142A2FBF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366" y="4684818"/>
            <a:ext cx="5191586" cy="7329817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DC631F-AA56-155A-08B8-4D615EE8F40E}"/>
              </a:ext>
            </a:extLst>
          </p:cNvPr>
          <p:cNvSpPr/>
          <p:nvPr/>
        </p:nvSpPr>
        <p:spPr>
          <a:xfrm>
            <a:off x="12850374" y="2543266"/>
            <a:ext cx="9000000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C55CC-D9AE-DE4A-2BC4-E0DC8DF3516D}"/>
              </a:ext>
            </a:extLst>
          </p:cNvPr>
          <p:cNvSpPr txBox="1"/>
          <p:nvPr/>
        </p:nvSpPr>
        <p:spPr>
          <a:xfrm>
            <a:off x="12859201" y="2549614"/>
            <a:ext cx="89911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Aircraft Structural</a:t>
            </a:r>
          </a:p>
          <a:p>
            <a:pPr algn="ctr"/>
            <a:r>
              <a:rPr lang="en-US" sz="4000" b="1" i="1" dirty="0">
                <a:solidFill>
                  <a:srgbClr val="AA3926"/>
                </a:solidFill>
                <a:latin typeface="+mj-lt"/>
              </a:rPr>
              <a:t>Materials &amp; Joints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539FB92-8462-39E1-58B9-2EEC4BFFEF35}"/>
              </a:ext>
            </a:extLst>
          </p:cNvPr>
          <p:cNvCxnSpPr>
            <a:cxnSpLocks/>
          </p:cNvCxnSpPr>
          <p:nvPr/>
        </p:nvCxnSpPr>
        <p:spPr>
          <a:xfrm>
            <a:off x="12850374" y="4480562"/>
            <a:ext cx="9000000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EDCFED3-D80C-32A0-045F-111D545E9F58}"/>
              </a:ext>
            </a:extLst>
          </p:cNvPr>
          <p:cNvSpPr txBox="1"/>
          <p:nvPr/>
        </p:nvSpPr>
        <p:spPr>
          <a:xfrm>
            <a:off x="12827438" y="3836339"/>
            <a:ext cx="9022935" cy="53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Master in Mechanical Engineering</a:t>
            </a:r>
          </a:p>
        </p:txBody>
      </p:sp>
      <p:sp>
        <p:nvSpPr>
          <p:cNvPr id="29" name="Google Shape;97;p3">
            <a:extLst>
              <a:ext uri="{FF2B5EF4-FFF2-40B4-BE49-F238E27FC236}">
                <a16:creationId xmlns:a16="http://schemas.microsoft.com/office/drawing/2014/main" id="{36033AE2-27CD-B67A-4588-723A729129F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32" name="Picture 31" descr="A cover of a book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857752E2-FA02-E0C7-9E28-A92D556FF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46728" y="4684818"/>
            <a:ext cx="5207292" cy="7349299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pic>
        <p:nvPicPr>
          <p:cNvPr id="3" name="Picture 2" descr="INEGI driving science &amp; innovation | Porto">
            <a:extLst>
              <a:ext uri="{FF2B5EF4-FFF2-40B4-BE49-F238E27FC236}">
                <a16:creationId xmlns:a16="http://schemas.microsoft.com/office/drawing/2014/main" id="{ACA8BDF1-572D-A007-3EB2-FDA95902A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538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/>
          <p:nvPr/>
        </p:nvSpPr>
        <p:spPr>
          <a:xfrm>
            <a:off x="1427855" y="1856820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3C5080-9AED-20FD-C5CD-FEE538708649}"/>
              </a:ext>
            </a:extLst>
          </p:cNvPr>
          <p:cNvSpPr txBox="1"/>
          <p:nvPr/>
        </p:nvSpPr>
        <p:spPr>
          <a:xfrm>
            <a:off x="14626167" y="3935566"/>
            <a:ext cx="8631603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Theatre</a:t>
            </a:r>
          </a:p>
          <a:p>
            <a:r>
              <a:rPr lang="en-GB" sz="37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Convey a story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B3757-FED0-D4D2-8D74-7D53A787C9CF}"/>
              </a:ext>
            </a:extLst>
          </p:cNvPr>
          <p:cNvSpPr txBox="1"/>
          <p:nvPr/>
        </p:nvSpPr>
        <p:spPr>
          <a:xfrm>
            <a:off x="758482" y="9266618"/>
            <a:ext cx="838551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Teaching</a:t>
            </a:r>
          </a:p>
          <a:p>
            <a:r>
              <a:rPr lang="en-GB" sz="37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Convey knowledge</a:t>
            </a:r>
          </a:p>
        </p:txBody>
      </p:sp>
      <p:sp>
        <p:nvSpPr>
          <p:cNvPr id="6" name="Google Shape;96;p3">
            <a:extLst>
              <a:ext uri="{FF2B5EF4-FFF2-40B4-BE49-F238E27FC236}">
                <a16:creationId xmlns:a16="http://schemas.microsoft.com/office/drawing/2014/main" id="{FAD79708-C4FC-928E-04FE-F9A4B97F04A6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7" name="Google Shape;97;p3">
            <a:extLst>
              <a:ext uri="{FF2B5EF4-FFF2-40B4-BE49-F238E27FC236}">
                <a16:creationId xmlns:a16="http://schemas.microsoft.com/office/drawing/2014/main" id="{927B8A2D-2097-7068-6DE8-B1D7AA520BF7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8" name="Google Shape;98;p3" descr="Group 9">
            <a:extLst>
              <a:ext uri="{FF2B5EF4-FFF2-40B4-BE49-F238E27FC236}">
                <a16:creationId xmlns:a16="http://schemas.microsoft.com/office/drawing/2014/main" id="{AAFA5BE8-C88F-7B51-3547-57D7B42FAA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8A8930E-22A5-519A-CC4B-28CBDCD4B8C9}"/>
              </a:ext>
            </a:extLst>
          </p:cNvPr>
          <p:cNvGrpSpPr/>
          <p:nvPr/>
        </p:nvGrpSpPr>
        <p:grpSpPr>
          <a:xfrm>
            <a:off x="9741456" y="7185152"/>
            <a:ext cx="13765204" cy="5232539"/>
            <a:chOff x="9741456" y="7185152"/>
            <a:chExt cx="13765204" cy="5232539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48844826-8BEB-9FEA-E880-B14DE2DB07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1456" y="7678507"/>
              <a:ext cx="12906715" cy="473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695F15F8-5D56-5513-AB39-C616EAA6B9A2}"/>
                </a:ext>
              </a:extLst>
            </p:cNvPr>
            <p:cNvSpPr/>
            <p:nvPr/>
          </p:nvSpPr>
          <p:spPr>
            <a:xfrm>
              <a:off x="17680683" y="7361482"/>
              <a:ext cx="5825977" cy="3810272"/>
            </a:xfrm>
            <a:custGeom>
              <a:avLst/>
              <a:gdLst>
                <a:gd name="connsiteX0" fmla="*/ 108633 w 4318461"/>
                <a:gd name="connsiteY0" fmla="*/ 77135 h 3810272"/>
                <a:gd name="connsiteX1" fmla="*/ 151163 w 4318461"/>
                <a:gd name="connsiteY1" fmla="*/ 651294 h 3810272"/>
                <a:gd name="connsiteX2" fmla="*/ 1108093 w 4318461"/>
                <a:gd name="connsiteY2" fmla="*/ 1076596 h 3810272"/>
                <a:gd name="connsiteX3" fmla="*/ 1575926 w 4318461"/>
                <a:gd name="connsiteY3" fmla="*/ 2054791 h 3810272"/>
                <a:gd name="connsiteX4" fmla="*/ 2469060 w 4318461"/>
                <a:gd name="connsiteY4" fmla="*/ 2309973 h 3810272"/>
                <a:gd name="connsiteX5" fmla="*/ 3425991 w 4318461"/>
                <a:gd name="connsiteY5" fmla="*/ 3522084 h 3810272"/>
                <a:gd name="connsiteX6" fmla="*/ 4170270 w 4318461"/>
                <a:gd name="connsiteY6" fmla="*/ 3734735 h 3810272"/>
                <a:gd name="connsiteX7" fmla="*/ 4149005 w 4318461"/>
                <a:gd name="connsiteY7" fmla="*/ 2480094 h 3810272"/>
                <a:gd name="connsiteX8" fmla="*/ 4085209 w 4318461"/>
                <a:gd name="connsiteY8" fmla="*/ 247256 h 3810272"/>
                <a:gd name="connsiteX9" fmla="*/ 1193154 w 4318461"/>
                <a:gd name="connsiteY9" fmla="*/ 34605 h 3810272"/>
                <a:gd name="connsiteX10" fmla="*/ 108633 w 4318461"/>
                <a:gd name="connsiteY10" fmla="*/ 77135 h 381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18461" h="3810272">
                  <a:moveTo>
                    <a:pt x="108633" y="77135"/>
                  </a:moveTo>
                  <a:cubicBezTo>
                    <a:pt x="-65032" y="179916"/>
                    <a:pt x="-15414" y="484717"/>
                    <a:pt x="151163" y="651294"/>
                  </a:cubicBezTo>
                  <a:cubicBezTo>
                    <a:pt x="317740" y="817871"/>
                    <a:pt x="870633" y="842680"/>
                    <a:pt x="1108093" y="1076596"/>
                  </a:cubicBezTo>
                  <a:cubicBezTo>
                    <a:pt x="1345553" y="1310512"/>
                    <a:pt x="1349098" y="1849228"/>
                    <a:pt x="1575926" y="2054791"/>
                  </a:cubicBezTo>
                  <a:cubicBezTo>
                    <a:pt x="1802754" y="2260354"/>
                    <a:pt x="2160716" y="2065424"/>
                    <a:pt x="2469060" y="2309973"/>
                  </a:cubicBezTo>
                  <a:cubicBezTo>
                    <a:pt x="2777404" y="2554522"/>
                    <a:pt x="3142456" y="3284624"/>
                    <a:pt x="3425991" y="3522084"/>
                  </a:cubicBezTo>
                  <a:cubicBezTo>
                    <a:pt x="3709526" y="3759544"/>
                    <a:pt x="4049768" y="3908400"/>
                    <a:pt x="4170270" y="3734735"/>
                  </a:cubicBezTo>
                  <a:cubicBezTo>
                    <a:pt x="4290772" y="3561070"/>
                    <a:pt x="4163182" y="3061340"/>
                    <a:pt x="4149005" y="2480094"/>
                  </a:cubicBezTo>
                  <a:cubicBezTo>
                    <a:pt x="4134828" y="1898848"/>
                    <a:pt x="4577851" y="654837"/>
                    <a:pt x="4085209" y="247256"/>
                  </a:cubicBezTo>
                  <a:cubicBezTo>
                    <a:pt x="3592567" y="-160325"/>
                    <a:pt x="1863005" y="66503"/>
                    <a:pt x="1193154" y="34605"/>
                  </a:cubicBezTo>
                  <a:cubicBezTo>
                    <a:pt x="523303" y="2707"/>
                    <a:pt x="282298" y="-25646"/>
                    <a:pt x="108633" y="7713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2AF3550-0B6C-67A7-62C0-41BF7B9AF962}"/>
                </a:ext>
              </a:extLst>
            </p:cNvPr>
            <p:cNvSpPr/>
            <p:nvPr/>
          </p:nvSpPr>
          <p:spPr>
            <a:xfrm>
              <a:off x="17960777" y="7185152"/>
              <a:ext cx="5545883" cy="3733137"/>
            </a:xfrm>
            <a:custGeom>
              <a:avLst/>
              <a:gdLst>
                <a:gd name="connsiteX0" fmla="*/ 108633 w 4318461"/>
                <a:gd name="connsiteY0" fmla="*/ 77135 h 3810272"/>
                <a:gd name="connsiteX1" fmla="*/ 151163 w 4318461"/>
                <a:gd name="connsiteY1" fmla="*/ 651294 h 3810272"/>
                <a:gd name="connsiteX2" fmla="*/ 1108093 w 4318461"/>
                <a:gd name="connsiteY2" fmla="*/ 1076596 h 3810272"/>
                <a:gd name="connsiteX3" fmla="*/ 1575926 w 4318461"/>
                <a:gd name="connsiteY3" fmla="*/ 2054791 h 3810272"/>
                <a:gd name="connsiteX4" fmla="*/ 2469060 w 4318461"/>
                <a:gd name="connsiteY4" fmla="*/ 2309973 h 3810272"/>
                <a:gd name="connsiteX5" fmla="*/ 3425991 w 4318461"/>
                <a:gd name="connsiteY5" fmla="*/ 3522084 h 3810272"/>
                <a:gd name="connsiteX6" fmla="*/ 4170270 w 4318461"/>
                <a:gd name="connsiteY6" fmla="*/ 3734735 h 3810272"/>
                <a:gd name="connsiteX7" fmla="*/ 4149005 w 4318461"/>
                <a:gd name="connsiteY7" fmla="*/ 2480094 h 3810272"/>
                <a:gd name="connsiteX8" fmla="*/ 4085209 w 4318461"/>
                <a:gd name="connsiteY8" fmla="*/ 247256 h 3810272"/>
                <a:gd name="connsiteX9" fmla="*/ 1193154 w 4318461"/>
                <a:gd name="connsiteY9" fmla="*/ 34605 h 3810272"/>
                <a:gd name="connsiteX10" fmla="*/ 108633 w 4318461"/>
                <a:gd name="connsiteY10" fmla="*/ 77135 h 3810272"/>
                <a:gd name="connsiteX0" fmla="*/ 1193154 w 4318461"/>
                <a:gd name="connsiteY0" fmla="*/ 29382 h 3805049"/>
                <a:gd name="connsiteX1" fmla="*/ 108633 w 4318461"/>
                <a:gd name="connsiteY1" fmla="*/ 71912 h 3805049"/>
                <a:gd name="connsiteX2" fmla="*/ 151163 w 4318461"/>
                <a:gd name="connsiteY2" fmla="*/ 646071 h 3805049"/>
                <a:gd name="connsiteX3" fmla="*/ 1108093 w 4318461"/>
                <a:gd name="connsiteY3" fmla="*/ 1071373 h 3805049"/>
                <a:gd name="connsiteX4" fmla="*/ 1575926 w 4318461"/>
                <a:gd name="connsiteY4" fmla="*/ 2049568 h 3805049"/>
                <a:gd name="connsiteX5" fmla="*/ 2469060 w 4318461"/>
                <a:gd name="connsiteY5" fmla="*/ 2304750 h 3805049"/>
                <a:gd name="connsiteX6" fmla="*/ 3425991 w 4318461"/>
                <a:gd name="connsiteY6" fmla="*/ 3516861 h 3805049"/>
                <a:gd name="connsiteX7" fmla="*/ 4170270 w 4318461"/>
                <a:gd name="connsiteY7" fmla="*/ 3729512 h 3805049"/>
                <a:gd name="connsiteX8" fmla="*/ 4149005 w 4318461"/>
                <a:gd name="connsiteY8" fmla="*/ 2474871 h 3805049"/>
                <a:gd name="connsiteX9" fmla="*/ 4085209 w 4318461"/>
                <a:gd name="connsiteY9" fmla="*/ 242033 h 3805049"/>
                <a:gd name="connsiteX10" fmla="*/ 1260933 w 4318461"/>
                <a:gd name="connsiteY10" fmla="*/ 120822 h 3805049"/>
                <a:gd name="connsiteX0" fmla="*/ 1193154 w 4318461"/>
                <a:gd name="connsiteY0" fmla="*/ 29382 h 3805049"/>
                <a:gd name="connsiteX1" fmla="*/ 108633 w 4318461"/>
                <a:gd name="connsiteY1" fmla="*/ 71912 h 3805049"/>
                <a:gd name="connsiteX2" fmla="*/ 151163 w 4318461"/>
                <a:gd name="connsiteY2" fmla="*/ 646071 h 3805049"/>
                <a:gd name="connsiteX3" fmla="*/ 1108093 w 4318461"/>
                <a:gd name="connsiteY3" fmla="*/ 1071373 h 3805049"/>
                <a:gd name="connsiteX4" fmla="*/ 1575926 w 4318461"/>
                <a:gd name="connsiteY4" fmla="*/ 2049568 h 3805049"/>
                <a:gd name="connsiteX5" fmla="*/ 2469060 w 4318461"/>
                <a:gd name="connsiteY5" fmla="*/ 2304750 h 3805049"/>
                <a:gd name="connsiteX6" fmla="*/ 3425991 w 4318461"/>
                <a:gd name="connsiteY6" fmla="*/ 3516861 h 3805049"/>
                <a:gd name="connsiteX7" fmla="*/ 4170270 w 4318461"/>
                <a:gd name="connsiteY7" fmla="*/ 3729512 h 3805049"/>
                <a:gd name="connsiteX8" fmla="*/ 4149005 w 4318461"/>
                <a:gd name="connsiteY8" fmla="*/ 2474871 h 3805049"/>
                <a:gd name="connsiteX9" fmla="*/ 4085209 w 4318461"/>
                <a:gd name="connsiteY9" fmla="*/ 242033 h 3805049"/>
                <a:gd name="connsiteX0" fmla="*/ 108633 w 4318461"/>
                <a:gd name="connsiteY0" fmla="*/ 0 h 3733137"/>
                <a:gd name="connsiteX1" fmla="*/ 151163 w 4318461"/>
                <a:gd name="connsiteY1" fmla="*/ 574159 h 3733137"/>
                <a:gd name="connsiteX2" fmla="*/ 1108093 w 4318461"/>
                <a:gd name="connsiteY2" fmla="*/ 999461 h 3733137"/>
                <a:gd name="connsiteX3" fmla="*/ 1575926 w 4318461"/>
                <a:gd name="connsiteY3" fmla="*/ 1977656 h 3733137"/>
                <a:gd name="connsiteX4" fmla="*/ 2469060 w 4318461"/>
                <a:gd name="connsiteY4" fmla="*/ 2232838 h 3733137"/>
                <a:gd name="connsiteX5" fmla="*/ 3425991 w 4318461"/>
                <a:gd name="connsiteY5" fmla="*/ 3444949 h 3733137"/>
                <a:gd name="connsiteX6" fmla="*/ 4170270 w 4318461"/>
                <a:gd name="connsiteY6" fmla="*/ 3657600 h 3733137"/>
                <a:gd name="connsiteX7" fmla="*/ 4149005 w 4318461"/>
                <a:gd name="connsiteY7" fmla="*/ 2402959 h 3733137"/>
                <a:gd name="connsiteX8" fmla="*/ 4085209 w 4318461"/>
                <a:gd name="connsiteY8" fmla="*/ 170121 h 3733137"/>
                <a:gd name="connsiteX0" fmla="*/ 108633 w 4221592"/>
                <a:gd name="connsiteY0" fmla="*/ 0 h 3733137"/>
                <a:gd name="connsiteX1" fmla="*/ 151163 w 4221592"/>
                <a:gd name="connsiteY1" fmla="*/ 574159 h 3733137"/>
                <a:gd name="connsiteX2" fmla="*/ 1108093 w 4221592"/>
                <a:gd name="connsiteY2" fmla="*/ 999461 h 3733137"/>
                <a:gd name="connsiteX3" fmla="*/ 1575926 w 4221592"/>
                <a:gd name="connsiteY3" fmla="*/ 1977656 h 3733137"/>
                <a:gd name="connsiteX4" fmla="*/ 2469060 w 4221592"/>
                <a:gd name="connsiteY4" fmla="*/ 2232838 h 3733137"/>
                <a:gd name="connsiteX5" fmla="*/ 3425991 w 4221592"/>
                <a:gd name="connsiteY5" fmla="*/ 3444949 h 3733137"/>
                <a:gd name="connsiteX6" fmla="*/ 4170270 w 4221592"/>
                <a:gd name="connsiteY6" fmla="*/ 3657600 h 3733137"/>
                <a:gd name="connsiteX7" fmla="*/ 4149005 w 4221592"/>
                <a:gd name="connsiteY7" fmla="*/ 2402959 h 3733137"/>
                <a:gd name="connsiteX0" fmla="*/ 108633 w 4170270"/>
                <a:gd name="connsiteY0" fmla="*/ 0 h 3733137"/>
                <a:gd name="connsiteX1" fmla="*/ 151163 w 4170270"/>
                <a:gd name="connsiteY1" fmla="*/ 574159 h 3733137"/>
                <a:gd name="connsiteX2" fmla="*/ 1108093 w 4170270"/>
                <a:gd name="connsiteY2" fmla="*/ 999461 h 3733137"/>
                <a:gd name="connsiteX3" fmla="*/ 1575926 w 4170270"/>
                <a:gd name="connsiteY3" fmla="*/ 1977656 h 3733137"/>
                <a:gd name="connsiteX4" fmla="*/ 2469060 w 4170270"/>
                <a:gd name="connsiteY4" fmla="*/ 2232838 h 3733137"/>
                <a:gd name="connsiteX5" fmla="*/ 3425991 w 4170270"/>
                <a:gd name="connsiteY5" fmla="*/ 3444949 h 3733137"/>
                <a:gd name="connsiteX6" fmla="*/ 4170270 w 4170270"/>
                <a:gd name="connsiteY6" fmla="*/ 3657600 h 3733137"/>
                <a:gd name="connsiteX0" fmla="*/ 49207 w 4110844"/>
                <a:gd name="connsiteY0" fmla="*/ 0 h 3733137"/>
                <a:gd name="connsiteX1" fmla="*/ 91737 w 4110844"/>
                <a:gd name="connsiteY1" fmla="*/ 574159 h 3733137"/>
                <a:gd name="connsiteX2" fmla="*/ 1048667 w 4110844"/>
                <a:gd name="connsiteY2" fmla="*/ 999461 h 3733137"/>
                <a:gd name="connsiteX3" fmla="*/ 1516500 w 4110844"/>
                <a:gd name="connsiteY3" fmla="*/ 1977656 h 3733137"/>
                <a:gd name="connsiteX4" fmla="*/ 2409634 w 4110844"/>
                <a:gd name="connsiteY4" fmla="*/ 2232838 h 3733137"/>
                <a:gd name="connsiteX5" fmla="*/ 3366565 w 4110844"/>
                <a:gd name="connsiteY5" fmla="*/ 3444949 h 3733137"/>
                <a:gd name="connsiteX6" fmla="*/ 4110844 w 4110844"/>
                <a:gd name="connsiteY6" fmla="*/ 3657600 h 3733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0844" h="3733137">
                  <a:moveTo>
                    <a:pt x="49207" y="0"/>
                  </a:moveTo>
                  <a:cubicBezTo>
                    <a:pt x="33168" y="230372"/>
                    <a:pt x="-74840" y="407582"/>
                    <a:pt x="91737" y="574159"/>
                  </a:cubicBezTo>
                  <a:cubicBezTo>
                    <a:pt x="258314" y="740736"/>
                    <a:pt x="811207" y="765545"/>
                    <a:pt x="1048667" y="999461"/>
                  </a:cubicBezTo>
                  <a:cubicBezTo>
                    <a:pt x="1286127" y="1233377"/>
                    <a:pt x="1289672" y="1772093"/>
                    <a:pt x="1516500" y="1977656"/>
                  </a:cubicBezTo>
                  <a:cubicBezTo>
                    <a:pt x="1743328" y="2183219"/>
                    <a:pt x="2101290" y="1988289"/>
                    <a:pt x="2409634" y="2232838"/>
                  </a:cubicBezTo>
                  <a:cubicBezTo>
                    <a:pt x="2717978" y="2477387"/>
                    <a:pt x="3083030" y="3207489"/>
                    <a:pt x="3366565" y="3444949"/>
                  </a:cubicBezTo>
                  <a:cubicBezTo>
                    <a:pt x="3650100" y="3682409"/>
                    <a:pt x="3990342" y="3831265"/>
                    <a:pt x="4110844" y="3657600"/>
                  </a:cubicBezTo>
                </a:path>
              </a:pathLst>
            </a:custGeom>
            <a:noFill/>
            <a:ln w="38100">
              <a:solidFill>
                <a:srgbClr val="AA39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F8A48C1-6362-4981-7706-40D2DC09FBE8}"/>
              </a:ext>
            </a:extLst>
          </p:cNvPr>
          <p:cNvGrpSpPr/>
          <p:nvPr/>
        </p:nvGrpSpPr>
        <p:grpSpPr>
          <a:xfrm>
            <a:off x="758483" y="1041573"/>
            <a:ext cx="13113353" cy="6553028"/>
            <a:chOff x="758483" y="1041573"/>
            <a:chExt cx="13113353" cy="6553028"/>
          </a:xfrm>
        </p:grpSpPr>
        <p:pic>
          <p:nvPicPr>
            <p:cNvPr id="3" name="Picture 6" descr="St James Theatre - VenuesWellington.com">
              <a:extLst>
                <a:ext uri="{FF2B5EF4-FFF2-40B4-BE49-F238E27FC236}">
                  <a16:creationId xmlns:a16="http://schemas.microsoft.com/office/drawing/2014/main" id="{1361EB29-339E-384D-8E46-3AEA2665FC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88" r="18723"/>
            <a:stretch/>
          </p:blipFill>
          <p:spPr bwMode="auto">
            <a:xfrm>
              <a:off x="758483" y="2855417"/>
              <a:ext cx="12906715" cy="4739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54AD672-FB7B-E09A-63C5-EE7F5F166E5A}"/>
                </a:ext>
              </a:extLst>
            </p:cNvPr>
            <p:cNvSpPr/>
            <p:nvPr/>
          </p:nvSpPr>
          <p:spPr>
            <a:xfrm rot="19793284">
              <a:off x="8624398" y="1041573"/>
              <a:ext cx="5247438" cy="4150596"/>
            </a:xfrm>
            <a:custGeom>
              <a:avLst/>
              <a:gdLst>
                <a:gd name="connsiteX0" fmla="*/ 108633 w 4318461"/>
                <a:gd name="connsiteY0" fmla="*/ 77135 h 3810272"/>
                <a:gd name="connsiteX1" fmla="*/ 151163 w 4318461"/>
                <a:gd name="connsiteY1" fmla="*/ 651294 h 3810272"/>
                <a:gd name="connsiteX2" fmla="*/ 1108093 w 4318461"/>
                <a:gd name="connsiteY2" fmla="*/ 1076596 h 3810272"/>
                <a:gd name="connsiteX3" fmla="*/ 1575926 w 4318461"/>
                <a:gd name="connsiteY3" fmla="*/ 2054791 h 3810272"/>
                <a:gd name="connsiteX4" fmla="*/ 2469060 w 4318461"/>
                <a:gd name="connsiteY4" fmla="*/ 2309973 h 3810272"/>
                <a:gd name="connsiteX5" fmla="*/ 3425991 w 4318461"/>
                <a:gd name="connsiteY5" fmla="*/ 3522084 h 3810272"/>
                <a:gd name="connsiteX6" fmla="*/ 4170270 w 4318461"/>
                <a:gd name="connsiteY6" fmla="*/ 3734735 h 3810272"/>
                <a:gd name="connsiteX7" fmla="*/ 4149005 w 4318461"/>
                <a:gd name="connsiteY7" fmla="*/ 2480094 h 3810272"/>
                <a:gd name="connsiteX8" fmla="*/ 4085209 w 4318461"/>
                <a:gd name="connsiteY8" fmla="*/ 247256 h 3810272"/>
                <a:gd name="connsiteX9" fmla="*/ 1193154 w 4318461"/>
                <a:gd name="connsiteY9" fmla="*/ 34605 h 3810272"/>
                <a:gd name="connsiteX10" fmla="*/ 108633 w 4318461"/>
                <a:gd name="connsiteY10" fmla="*/ 77135 h 3810272"/>
                <a:gd name="connsiteX0" fmla="*/ 84227 w 4294055"/>
                <a:gd name="connsiteY0" fmla="*/ 434117 h 4167254"/>
                <a:gd name="connsiteX1" fmla="*/ 126757 w 4294055"/>
                <a:gd name="connsiteY1" fmla="*/ 1008276 h 4167254"/>
                <a:gd name="connsiteX2" fmla="*/ 1083687 w 4294055"/>
                <a:gd name="connsiteY2" fmla="*/ 1433578 h 4167254"/>
                <a:gd name="connsiteX3" fmla="*/ 1551520 w 4294055"/>
                <a:gd name="connsiteY3" fmla="*/ 2411773 h 4167254"/>
                <a:gd name="connsiteX4" fmla="*/ 2444654 w 4294055"/>
                <a:gd name="connsiteY4" fmla="*/ 2666955 h 4167254"/>
                <a:gd name="connsiteX5" fmla="*/ 3401585 w 4294055"/>
                <a:gd name="connsiteY5" fmla="*/ 3879066 h 4167254"/>
                <a:gd name="connsiteX6" fmla="*/ 4145864 w 4294055"/>
                <a:gd name="connsiteY6" fmla="*/ 4091717 h 4167254"/>
                <a:gd name="connsiteX7" fmla="*/ 4124599 w 4294055"/>
                <a:gd name="connsiteY7" fmla="*/ 2837076 h 4167254"/>
                <a:gd name="connsiteX8" fmla="*/ 4060803 w 4294055"/>
                <a:gd name="connsiteY8" fmla="*/ 604238 h 4167254"/>
                <a:gd name="connsiteX9" fmla="*/ 388536 w 4294055"/>
                <a:gd name="connsiteY9" fmla="*/ 2382 h 4167254"/>
                <a:gd name="connsiteX10" fmla="*/ 84227 w 4294055"/>
                <a:gd name="connsiteY10" fmla="*/ 434117 h 4167254"/>
                <a:gd name="connsiteX0" fmla="*/ 60975 w 4314442"/>
                <a:gd name="connsiteY0" fmla="*/ 183810 h 4196917"/>
                <a:gd name="connsiteX1" fmla="*/ 147144 w 4314442"/>
                <a:gd name="connsiteY1" fmla="*/ 1037939 h 4196917"/>
                <a:gd name="connsiteX2" fmla="*/ 1104074 w 4314442"/>
                <a:gd name="connsiteY2" fmla="*/ 1463241 h 4196917"/>
                <a:gd name="connsiteX3" fmla="*/ 1571907 w 4314442"/>
                <a:gd name="connsiteY3" fmla="*/ 2441436 h 4196917"/>
                <a:gd name="connsiteX4" fmla="*/ 2465041 w 4314442"/>
                <a:gd name="connsiteY4" fmla="*/ 2696618 h 4196917"/>
                <a:gd name="connsiteX5" fmla="*/ 3421972 w 4314442"/>
                <a:gd name="connsiteY5" fmla="*/ 3908729 h 4196917"/>
                <a:gd name="connsiteX6" fmla="*/ 4166251 w 4314442"/>
                <a:gd name="connsiteY6" fmla="*/ 4121380 h 4196917"/>
                <a:gd name="connsiteX7" fmla="*/ 4144986 w 4314442"/>
                <a:gd name="connsiteY7" fmla="*/ 2866739 h 4196917"/>
                <a:gd name="connsiteX8" fmla="*/ 4081190 w 4314442"/>
                <a:gd name="connsiteY8" fmla="*/ 633901 h 4196917"/>
                <a:gd name="connsiteX9" fmla="*/ 408923 w 4314442"/>
                <a:gd name="connsiteY9" fmla="*/ 32045 h 4196917"/>
                <a:gd name="connsiteX10" fmla="*/ 60975 w 4314442"/>
                <a:gd name="connsiteY10" fmla="*/ 183810 h 4196917"/>
                <a:gd name="connsiteX0" fmla="*/ 39262 w 4264788"/>
                <a:gd name="connsiteY0" fmla="*/ 282716 h 4295823"/>
                <a:gd name="connsiteX1" fmla="*/ 125431 w 4264788"/>
                <a:gd name="connsiteY1" fmla="*/ 1136845 h 4295823"/>
                <a:gd name="connsiteX2" fmla="*/ 1082361 w 4264788"/>
                <a:gd name="connsiteY2" fmla="*/ 1562147 h 4295823"/>
                <a:gd name="connsiteX3" fmla="*/ 1550194 w 4264788"/>
                <a:gd name="connsiteY3" fmla="*/ 2540342 h 4295823"/>
                <a:gd name="connsiteX4" fmla="*/ 2443328 w 4264788"/>
                <a:gd name="connsiteY4" fmla="*/ 2795524 h 4295823"/>
                <a:gd name="connsiteX5" fmla="*/ 3400259 w 4264788"/>
                <a:gd name="connsiteY5" fmla="*/ 4007635 h 4295823"/>
                <a:gd name="connsiteX6" fmla="*/ 4144538 w 4264788"/>
                <a:gd name="connsiteY6" fmla="*/ 4220286 h 4295823"/>
                <a:gd name="connsiteX7" fmla="*/ 4123273 w 4264788"/>
                <a:gd name="connsiteY7" fmla="*/ 2965645 h 4295823"/>
                <a:gd name="connsiteX8" fmla="*/ 2790077 w 4264788"/>
                <a:gd name="connsiteY8" fmla="*/ 2074959 h 4295823"/>
                <a:gd name="connsiteX9" fmla="*/ 387210 w 4264788"/>
                <a:gd name="connsiteY9" fmla="*/ 130951 h 4295823"/>
                <a:gd name="connsiteX10" fmla="*/ 39262 w 4264788"/>
                <a:gd name="connsiteY10" fmla="*/ 282716 h 4295823"/>
                <a:gd name="connsiteX0" fmla="*/ 39262 w 4172719"/>
                <a:gd name="connsiteY0" fmla="*/ 282716 h 4272722"/>
                <a:gd name="connsiteX1" fmla="*/ 125431 w 4172719"/>
                <a:gd name="connsiteY1" fmla="*/ 1136845 h 4272722"/>
                <a:gd name="connsiteX2" fmla="*/ 1082361 w 4172719"/>
                <a:gd name="connsiteY2" fmla="*/ 1562147 h 4272722"/>
                <a:gd name="connsiteX3" fmla="*/ 1550194 w 4172719"/>
                <a:gd name="connsiteY3" fmla="*/ 2540342 h 4272722"/>
                <a:gd name="connsiteX4" fmla="*/ 2443328 w 4172719"/>
                <a:gd name="connsiteY4" fmla="*/ 2795524 h 4272722"/>
                <a:gd name="connsiteX5" fmla="*/ 3400259 w 4172719"/>
                <a:gd name="connsiteY5" fmla="*/ 4007635 h 4272722"/>
                <a:gd name="connsiteX6" fmla="*/ 4144538 w 4172719"/>
                <a:gd name="connsiteY6" fmla="*/ 4220286 h 4272722"/>
                <a:gd name="connsiteX7" fmla="*/ 3896937 w 4172719"/>
                <a:gd name="connsiteY7" fmla="*/ 3280210 h 4272722"/>
                <a:gd name="connsiteX8" fmla="*/ 2790077 w 4172719"/>
                <a:gd name="connsiteY8" fmla="*/ 2074959 h 4272722"/>
                <a:gd name="connsiteX9" fmla="*/ 387210 w 4172719"/>
                <a:gd name="connsiteY9" fmla="*/ 130951 h 4272722"/>
                <a:gd name="connsiteX10" fmla="*/ 39262 w 4172719"/>
                <a:gd name="connsiteY10" fmla="*/ 282716 h 4272722"/>
                <a:gd name="connsiteX0" fmla="*/ 39262 w 3965680"/>
                <a:gd name="connsiteY0" fmla="*/ 282716 h 4151847"/>
                <a:gd name="connsiteX1" fmla="*/ 125431 w 3965680"/>
                <a:gd name="connsiteY1" fmla="*/ 1136845 h 4151847"/>
                <a:gd name="connsiteX2" fmla="*/ 1082361 w 3965680"/>
                <a:gd name="connsiteY2" fmla="*/ 1562147 h 4151847"/>
                <a:gd name="connsiteX3" fmla="*/ 1550194 w 3965680"/>
                <a:gd name="connsiteY3" fmla="*/ 2540342 h 4151847"/>
                <a:gd name="connsiteX4" fmla="*/ 2443328 w 3965680"/>
                <a:gd name="connsiteY4" fmla="*/ 2795524 h 4151847"/>
                <a:gd name="connsiteX5" fmla="*/ 3400259 w 3965680"/>
                <a:gd name="connsiteY5" fmla="*/ 4007635 h 4151847"/>
                <a:gd name="connsiteX6" fmla="*/ 3799292 w 3965680"/>
                <a:gd name="connsiteY6" fmla="*/ 4048491 h 4151847"/>
                <a:gd name="connsiteX7" fmla="*/ 3896937 w 3965680"/>
                <a:gd name="connsiteY7" fmla="*/ 3280210 h 4151847"/>
                <a:gd name="connsiteX8" fmla="*/ 2790077 w 3965680"/>
                <a:gd name="connsiteY8" fmla="*/ 2074959 h 4151847"/>
                <a:gd name="connsiteX9" fmla="*/ 387210 w 3965680"/>
                <a:gd name="connsiteY9" fmla="*/ 130951 h 4151847"/>
                <a:gd name="connsiteX10" fmla="*/ 39262 w 3965680"/>
                <a:gd name="connsiteY10" fmla="*/ 282716 h 4151847"/>
                <a:gd name="connsiteX0" fmla="*/ 39262 w 3889623"/>
                <a:gd name="connsiteY0" fmla="*/ 282716 h 4150596"/>
                <a:gd name="connsiteX1" fmla="*/ 125431 w 3889623"/>
                <a:gd name="connsiteY1" fmla="*/ 1136845 h 4150596"/>
                <a:gd name="connsiteX2" fmla="*/ 1082361 w 3889623"/>
                <a:gd name="connsiteY2" fmla="*/ 1562147 h 4150596"/>
                <a:gd name="connsiteX3" fmla="*/ 1550194 w 3889623"/>
                <a:gd name="connsiteY3" fmla="*/ 2540342 h 4150596"/>
                <a:gd name="connsiteX4" fmla="*/ 2443328 w 3889623"/>
                <a:gd name="connsiteY4" fmla="*/ 2795524 h 4150596"/>
                <a:gd name="connsiteX5" fmla="*/ 3400259 w 3889623"/>
                <a:gd name="connsiteY5" fmla="*/ 4007635 h 4150596"/>
                <a:gd name="connsiteX6" fmla="*/ 3799292 w 3889623"/>
                <a:gd name="connsiteY6" fmla="*/ 4048491 h 4150596"/>
                <a:gd name="connsiteX7" fmla="*/ 3797128 w 3889623"/>
                <a:gd name="connsiteY7" fmla="*/ 3300449 h 4150596"/>
                <a:gd name="connsiteX8" fmla="*/ 2790077 w 3889623"/>
                <a:gd name="connsiteY8" fmla="*/ 2074959 h 4150596"/>
                <a:gd name="connsiteX9" fmla="*/ 387210 w 3889623"/>
                <a:gd name="connsiteY9" fmla="*/ 130951 h 4150596"/>
                <a:gd name="connsiteX10" fmla="*/ 39262 w 3889623"/>
                <a:gd name="connsiteY10" fmla="*/ 282716 h 4150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89623" h="4150596">
                  <a:moveTo>
                    <a:pt x="39262" y="282716"/>
                  </a:moveTo>
                  <a:cubicBezTo>
                    <a:pt x="-4368" y="450365"/>
                    <a:pt x="-48419" y="923607"/>
                    <a:pt x="125431" y="1136845"/>
                  </a:cubicBezTo>
                  <a:cubicBezTo>
                    <a:pt x="299281" y="1350083"/>
                    <a:pt x="844901" y="1328231"/>
                    <a:pt x="1082361" y="1562147"/>
                  </a:cubicBezTo>
                  <a:cubicBezTo>
                    <a:pt x="1319821" y="1796063"/>
                    <a:pt x="1323366" y="2334779"/>
                    <a:pt x="1550194" y="2540342"/>
                  </a:cubicBezTo>
                  <a:cubicBezTo>
                    <a:pt x="1777022" y="2745905"/>
                    <a:pt x="2134984" y="2550975"/>
                    <a:pt x="2443328" y="2795524"/>
                  </a:cubicBezTo>
                  <a:cubicBezTo>
                    <a:pt x="2751672" y="3040073"/>
                    <a:pt x="3174265" y="3798807"/>
                    <a:pt x="3400259" y="4007635"/>
                  </a:cubicBezTo>
                  <a:cubicBezTo>
                    <a:pt x="3626253" y="4216463"/>
                    <a:pt x="3733147" y="4166355"/>
                    <a:pt x="3799292" y="4048491"/>
                  </a:cubicBezTo>
                  <a:cubicBezTo>
                    <a:pt x="3865437" y="3930627"/>
                    <a:pt x="3965330" y="3629371"/>
                    <a:pt x="3797128" y="3300449"/>
                  </a:cubicBezTo>
                  <a:cubicBezTo>
                    <a:pt x="3628926" y="2971527"/>
                    <a:pt x="3282719" y="2482540"/>
                    <a:pt x="2790077" y="2074959"/>
                  </a:cubicBezTo>
                  <a:cubicBezTo>
                    <a:pt x="2297435" y="1667378"/>
                    <a:pt x="845679" y="429658"/>
                    <a:pt x="387210" y="130951"/>
                  </a:cubicBezTo>
                  <a:cubicBezTo>
                    <a:pt x="-71259" y="-167756"/>
                    <a:pt x="82892" y="115067"/>
                    <a:pt x="39262" y="282716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5E1313F-A99A-4F96-EEE8-FDF67B461302}"/>
                </a:ext>
              </a:extLst>
            </p:cNvPr>
            <p:cNvSpPr/>
            <p:nvPr/>
          </p:nvSpPr>
          <p:spPr>
            <a:xfrm rot="19793284">
              <a:off x="8862401" y="1410581"/>
              <a:ext cx="4541786" cy="3444949"/>
            </a:xfrm>
            <a:custGeom>
              <a:avLst/>
              <a:gdLst>
                <a:gd name="connsiteX0" fmla="*/ 108633 w 4318461"/>
                <a:gd name="connsiteY0" fmla="*/ 77135 h 3810272"/>
                <a:gd name="connsiteX1" fmla="*/ 151163 w 4318461"/>
                <a:gd name="connsiteY1" fmla="*/ 651294 h 3810272"/>
                <a:gd name="connsiteX2" fmla="*/ 1108093 w 4318461"/>
                <a:gd name="connsiteY2" fmla="*/ 1076596 h 3810272"/>
                <a:gd name="connsiteX3" fmla="*/ 1575926 w 4318461"/>
                <a:gd name="connsiteY3" fmla="*/ 2054791 h 3810272"/>
                <a:gd name="connsiteX4" fmla="*/ 2469060 w 4318461"/>
                <a:gd name="connsiteY4" fmla="*/ 2309973 h 3810272"/>
                <a:gd name="connsiteX5" fmla="*/ 3425991 w 4318461"/>
                <a:gd name="connsiteY5" fmla="*/ 3522084 h 3810272"/>
                <a:gd name="connsiteX6" fmla="*/ 4170270 w 4318461"/>
                <a:gd name="connsiteY6" fmla="*/ 3734735 h 3810272"/>
                <a:gd name="connsiteX7" fmla="*/ 4149005 w 4318461"/>
                <a:gd name="connsiteY7" fmla="*/ 2480094 h 3810272"/>
                <a:gd name="connsiteX8" fmla="*/ 4085209 w 4318461"/>
                <a:gd name="connsiteY8" fmla="*/ 247256 h 3810272"/>
                <a:gd name="connsiteX9" fmla="*/ 1193154 w 4318461"/>
                <a:gd name="connsiteY9" fmla="*/ 34605 h 3810272"/>
                <a:gd name="connsiteX10" fmla="*/ 108633 w 4318461"/>
                <a:gd name="connsiteY10" fmla="*/ 77135 h 3810272"/>
                <a:gd name="connsiteX0" fmla="*/ 1193154 w 4318461"/>
                <a:gd name="connsiteY0" fmla="*/ 29382 h 3805049"/>
                <a:gd name="connsiteX1" fmla="*/ 108633 w 4318461"/>
                <a:gd name="connsiteY1" fmla="*/ 71912 h 3805049"/>
                <a:gd name="connsiteX2" fmla="*/ 151163 w 4318461"/>
                <a:gd name="connsiteY2" fmla="*/ 646071 h 3805049"/>
                <a:gd name="connsiteX3" fmla="*/ 1108093 w 4318461"/>
                <a:gd name="connsiteY3" fmla="*/ 1071373 h 3805049"/>
                <a:gd name="connsiteX4" fmla="*/ 1575926 w 4318461"/>
                <a:gd name="connsiteY4" fmla="*/ 2049568 h 3805049"/>
                <a:gd name="connsiteX5" fmla="*/ 2469060 w 4318461"/>
                <a:gd name="connsiteY5" fmla="*/ 2304750 h 3805049"/>
                <a:gd name="connsiteX6" fmla="*/ 3425991 w 4318461"/>
                <a:gd name="connsiteY6" fmla="*/ 3516861 h 3805049"/>
                <a:gd name="connsiteX7" fmla="*/ 4170270 w 4318461"/>
                <a:gd name="connsiteY7" fmla="*/ 3729512 h 3805049"/>
                <a:gd name="connsiteX8" fmla="*/ 4149005 w 4318461"/>
                <a:gd name="connsiteY8" fmla="*/ 2474871 h 3805049"/>
                <a:gd name="connsiteX9" fmla="*/ 4085209 w 4318461"/>
                <a:gd name="connsiteY9" fmla="*/ 242033 h 3805049"/>
                <a:gd name="connsiteX10" fmla="*/ 1260933 w 4318461"/>
                <a:gd name="connsiteY10" fmla="*/ 120822 h 3805049"/>
                <a:gd name="connsiteX0" fmla="*/ 1193154 w 4318461"/>
                <a:gd name="connsiteY0" fmla="*/ 29382 h 3805049"/>
                <a:gd name="connsiteX1" fmla="*/ 108633 w 4318461"/>
                <a:gd name="connsiteY1" fmla="*/ 71912 h 3805049"/>
                <a:gd name="connsiteX2" fmla="*/ 151163 w 4318461"/>
                <a:gd name="connsiteY2" fmla="*/ 646071 h 3805049"/>
                <a:gd name="connsiteX3" fmla="*/ 1108093 w 4318461"/>
                <a:gd name="connsiteY3" fmla="*/ 1071373 h 3805049"/>
                <a:gd name="connsiteX4" fmla="*/ 1575926 w 4318461"/>
                <a:gd name="connsiteY4" fmla="*/ 2049568 h 3805049"/>
                <a:gd name="connsiteX5" fmla="*/ 2469060 w 4318461"/>
                <a:gd name="connsiteY5" fmla="*/ 2304750 h 3805049"/>
                <a:gd name="connsiteX6" fmla="*/ 3425991 w 4318461"/>
                <a:gd name="connsiteY6" fmla="*/ 3516861 h 3805049"/>
                <a:gd name="connsiteX7" fmla="*/ 4170270 w 4318461"/>
                <a:gd name="connsiteY7" fmla="*/ 3729512 h 3805049"/>
                <a:gd name="connsiteX8" fmla="*/ 4149005 w 4318461"/>
                <a:gd name="connsiteY8" fmla="*/ 2474871 h 3805049"/>
                <a:gd name="connsiteX9" fmla="*/ 4085209 w 4318461"/>
                <a:gd name="connsiteY9" fmla="*/ 242033 h 3805049"/>
                <a:gd name="connsiteX0" fmla="*/ 108633 w 4318461"/>
                <a:gd name="connsiteY0" fmla="*/ 0 h 3733137"/>
                <a:gd name="connsiteX1" fmla="*/ 151163 w 4318461"/>
                <a:gd name="connsiteY1" fmla="*/ 574159 h 3733137"/>
                <a:gd name="connsiteX2" fmla="*/ 1108093 w 4318461"/>
                <a:gd name="connsiteY2" fmla="*/ 999461 h 3733137"/>
                <a:gd name="connsiteX3" fmla="*/ 1575926 w 4318461"/>
                <a:gd name="connsiteY3" fmla="*/ 1977656 h 3733137"/>
                <a:gd name="connsiteX4" fmla="*/ 2469060 w 4318461"/>
                <a:gd name="connsiteY4" fmla="*/ 2232838 h 3733137"/>
                <a:gd name="connsiteX5" fmla="*/ 3425991 w 4318461"/>
                <a:gd name="connsiteY5" fmla="*/ 3444949 h 3733137"/>
                <a:gd name="connsiteX6" fmla="*/ 4170270 w 4318461"/>
                <a:gd name="connsiteY6" fmla="*/ 3657600 h 3733137"/>
                <a:gd name="connsiteX7" fmla="*/ 4149005 w 4318461"/>
                <a:gd name="connsiteY7" fmla="*/ 2402959 h 3733137"/>
                <a:gd name="connsiteX8" fmla="*/ 4085209 w 4318461"/>
                <a:gd name="connsiteY8" fmla="*/ 170121 h 3733137"/>
                <a:gd name="connsiteX0" fmla="*/ 108633 w 4221592"/>
                <a:gd name="connsiteY0" fmla="*/ 0 h 3733137"/>
                <a:gd name="connsiteX1" fmla="*/ 151163 w 4221592"/>
                <a:gd name="connsiteY1" fmla="*/ 574159 h 3733137"/>
                <a:gd name="connsiteX2" fmla="*/ 1108093 w 4221592"/>
                <a:gd name="connsiteY2" fmla="*/ 999461 h 3733137"/>
                <a:gd name="connsiteX3" fmla="*/ 1575926 w 4221592"/>
                <a:gd name="connsiteY3" fmla="*/ 1977656 h 3733137"/>
                <a:gd name="connsiteX4" fmla="*/ 2469060 w 4221592"/>
                <a:gd name="connsiteY4" fmla="*/ 2232838 h 3733137"/>
                <a:gd name="connsiteX5" fmla="*/ 3425991 w 4221592"/>
                <a:gd name="connsiteY5" fmla="*/ 3444949 h 3733137"/>
                <a:gd name="connsiteX6" fmla="*/ 4170270 w 4221592"/>
                <a:gd name="connsiteY6" fmla="*/ 3657600 h 3733137"/>
                <a:gd name="connsiteX7" fmla="*/ 4149005 w 4221592"/>
                <a:gd name="connsiteY7" fmla="*/ 2402959 h 3733137"/>
                <a:gd name="connsiteX0" fmla="*/ 108633 w 4170270"/>
                <a:gd name="connsiteY0" fmla="*/ 0 h 3733137"/>
                <a:gd name="connsiteX1" fmla="*/ 151163 w 4170270"/>
                <a:gd name="connsiteY1" fmla="*/ 574159 h 3733137"/>
                <a:gd name="connsiteX2" fmla="*/ 1108093 w 4170270"/>
                <a:gd name="connsiteY2" fmla="*/ 999461 h 3733137"/>
                <a:gd name="connsiteX3" fmla="*/ 1575926 w 4170270"/>
                <a:gd name="connsiteY3" fmla="*/ 1977656 h 3733137"/>
                <a:gd name="connsiteX4" fmla="*/ 2469060 w 4170270"/>
                <a:gd name="connsiteY4" fmla="*/ 2232838 h 3733137"/>
                <a:gd name="connsiteX5" fmla="*/ 3425991 w 4170270"/>
                <a:gd name="connsiteY5" fmla="*/ 3444949 h 3733137"/>
                <a:gd name="connsiteX6" fmla="*/ 4170270 w 4170270"/>
                <a:gd name="connsiteY6" fmla="*/ 3657600 h 3733137"/>
                <a:gd name="connsiteX0" fmla="*/ 49207 w 4110844"/>
                <a:gd name="connsiteY0" fmla="*/ 0 h 3733137"/>
                <a:gd name="connsiteX1" fmla="*/ 91737 w 4110844"/>
                <a:gd name="connsiteY1" fmla="*/ 574159 h 3733137"/>
                <a:gd name="connsiteX2" fmla="*/ 1048667 w 4110844"/>
                <a:gd name="connsiteY2" fmla="*/ 999461 h 3733137"/>
                <a:gd name="connsiteX3" fmla="*/ 1516500 w 4110844"/>
                <a:gd name="connsiteY3" fmla="*/ 1977656 h 3733137"/>
                <a:gd name="connsiteX4" fmla="*/ 2409634 w 4110844"/>
                <a:gd name="connsiteY4" fmla="*/ 2232838 h 3733137"/>
                <a:gd name="connsiteX5" fmla="*/ 3366565 w 4110844"/>
                <a:gd name="connsiteY5" fmla="*/ 3444949 h 3733137"/>
                <a:gd name="connsiteX6" fmla="*/ 4110844 w 4110844"/>
                <a:gd name="connsiteY6" fmla="*/ 3657600 h 3733137"/>
                <a:gd name="connsiteX0" fmla="*/ 49207 w 3366565"/>
                <a:gd name="connsiteY0" fmla="*/ 0 h 3444949"/>
                <a:gd name="connsiteX1" fmla="*/ 91737 w 3366565"/>
                <a:gd name="connsiteY1" fmla="*/ 574159 h 3444949"/>
                <a:gd name="connsiteX2" fmla="*/ 1048667 w 3366565"/>
                <a:gd name="connsiteY2" fmla="*/ 999461 h 3444949"/>
                <a:gd name="connsiteX3" fmla="*/ 1516500 w 3366565"/>
                <a:gd name="connsiteY3" fmla="*/ 1977656 h 3444949"/>
                <a:gd name="connsiteX4" fmla="*/ 2409634 w 3366565"/>
                <a:gd name="connsiteY4" fmla="*/ 2232838 h 3444949"/>
                <a:gd name="connsiteX5" fmla="*/ 3366565 w 3366565"/>
                <a:gd name="connsiteY5" fmla="*/ 3444949 h 3444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66565" h="3444949">
                  <a:moveTo>
                    <a:pt x="49207" y="0"/>
                  </a:moveTo>
                  <a:cubicBezTo>
                    <a:pt x="33168" y="230372"/>
                    <a:pt x="-74840" y="407582"/>
                    <a:pt x="91737" y="574159"/>
                  </a:cubicBezTo>
                  <a:cubicBezTo>
                    <a:pt x="258314" y="740736"/>
                    <a:pt x="811207" y="765545"/>
                    <a:pt x="1048667" y="999461"/>
                  </a:cubicBezTo>
                  <a:cubicBezTo>
                    <a:pt x="1286127" y="1233377"/>
                    <a:pt x="1289672" y="1772093"/>
                    <a:pt x="1516500" y="1977656"/>
                  </a:cubicBezTo>
                  <a:cubicBezTo>
                    <a:pt x="1743328" y="2183219"/>
                    <a:pt x="2101290" y="1988289"/>
                    <a:pt x="2409634" y="2232838"/>
                  </a:cubicBezTo>
                  <a:cubicBezTo>
                    <a:pt x="2717978" y="2477387"/>
                    <a:pt x="3083030" y="3207489"/>
                    <a:pt x="3366565" y="3444949"/>
                  </a:cubicBezTo>
                </a:path>
              </a:pathLst>
            </a:custGeom>
            <a:noFill/>
            <a:ln w="38100">
              <a:solidFill>
                <a:srgbClr val="AA39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  <p:pic>
        <p:nvPicPr>
          <p:cNvPr id="15" name="Picture 2" descr="INEGI driving science &amp; innovation | Porto">
            <a:extLst>
              <a:ext uri="{FF2B5EF4-FFF2-40B4-BE49-F238E27FC236}">
                <a16:creationId xmlns:a16="http://schemas.microsoft.com/office/drawing/2014/main" id="{E90090E6-FAC1-5AD9-45FC-017827EA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485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34F7E385-4D81-A93A-EDD3-9905C00116EE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50E66E4E-F4B3-75D7-245D-9B5CBF3902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482ACE-31B6-55A5-F1EB-72CC8F2AB89B}"/>
              </a:ext>
            </a:extLst>
          </p:cNvPr>
          <p:cNvSpPr/>
          <p:nvPr/>
        </p:nvSpPr>
        <p:spPr>
          <a:xfrm>
            <a:off x="2533628" y="2543266"/>
            <a:ext cx="19301652" cy="9675625"/>
          </a:xfrm>
          <a:prstGeom prst="rect">
            <a:avLst/>
          </a:prstGeom>
          <a:solidFill>
            <a:schemeClr val="bg1"/>
          </a:solidFill>
          <a:ln w="57150">
            <a:solidFill>
              <a:srgbClr val="AA392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8C3051-6226-BB12-CED8-54AFB568C5BE}"/>
              </a:ext>
            </a:extLst>
          </p:cNvPr>
          <p:cNvSpPr txBox="1"/>
          <p:nvPr/>
        </p:nvSpPr>
        <p:spPr>
          <a:xfrm>
            <a:off x="2542454" y="2669929"/>
            <a:ext cx="19301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AA3926"/>
                </a:solidFill>
                <a:latin typeface="+mj-lt"/>
              </a:rPr>
              <a:t>Advanced Joining Processes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E62A12-9977-179A-8755-E49DDAAE2373}"/>
              </a:ext>
            </a:extLst>
          </p:cNvPr>
          <p:cNvCxnSpPr>
            <a:cxnSpLocks/>
          </p:cNvCxnSpPr>
          <p:nvPr/>
        </p:nvCxnSpPr>
        <p:spPr>
          <a:xfrm>
            <a:off x="2533628" y="4480562"/>
            <a:ext cx="19316744" cy="0"/>
          </a:xfrm>
          <a:prstGeom prst="line">
            <a:avLst/>
          </a:prstGeom>
          <a:ln>
            <a:solidFill>
              <a:srgbClr val="AA39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9F23AA-8E2A-AAF5-9277-847BC8671E35}"/>
              </a:ext>
            </a:extLst>
          </p:cNvPr>
          <p:cNvSpPr txBox="1"/>
          <p:nvPr/>
        </p:nvSpPr>
        <p:spPr>
          <a:xfrm>
            <a:off x="2510692" y="3836340"/>
            <a:ext cx="193396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1</a:t>
            </a:r>
            <a:r>
              <a:rPr lang="en-US" sz="2800" baseline="30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st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year of Master in Mechanical Engineering</a:t>
            </a:r>
          </a:p>
        </p:txBody>
      </p:sp>
      <p:sp>
        <p:nvSpPr>
          <p:cNvPr id="29" name="Google Shape;97;p3">
            <a:extLst>
              <a:ext uri="{FF2B5EF4-FFF2-40B4-BE49-F238E27FC236}">
                <a16:creationId xmlns:a16="http://schemas.microsoft.com/office/drawing/2014/main" id="{36033AE2-27CD-B67A-4588-723A729129F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21" name="Picture 20" descr="A book cover with a machine&#10;&#10;Description automatically generated with medium confidence">
            <a:hlinkClick r:id="rId3"/>
            <a:extLst>
              <a:ext uri="{FF2B5EF4-FFF2-40B4-BE49-F238E27FC236}">
                <a16:creationId xmlns:a16="http://schemas.microsoft.com/office/drawing/2014/main" id="{F8D38804-F211-46C2-6994-257184F54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244" y="4665337"/>
            <a:ext cx="5047829" cy="7349298"/>
          </a:xfrm>
          <a:prstGeom prst="rect">
            <a:avLst/>
          </a:prstGeom>
          <a:ln w="12700">
            <a:solidFill>
              <a:srgbClr val="AA3926"/>
            </a:solidFill>
          </a:ln>
        </p:spPr>
      </p:pic>
      <p:sp>
        <p:nvSpPr>
          <p:cNvPr id="3" name="Rectangle 17">
            <a:extLst>
              <a:ext uri="{FF2B5EF4-FFF2-40B4-BE49-F238E27FC236}">
                <a16:creationId xmlns:a16="http://schemas.microsoft.com/office/drawing/2014/main" id="{94A8E1D2-E9D5-743C-B6D7-F4D4E77E7F69}"/>
              </a:ext>
            </a:extLst>
          </p:cNvPr>
          <p:cNvSpPr/>
          <p:nvPr/>
        </p:nvSpPr>
        <p:spPr>
          <a:xfrm>
            <a:off x="1427855" y="1856819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2. Books for courses on adhesive joining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A9FEB9C-D3A2-FEEE-98BB-1C8975F08630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Books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pic>
        <p:nvPicPr>
          <p:cNvPr id="2" name="Picture 2">
            <a:hlinkClick r:id="rId5"/>
            <a:extLst>
              <a:ext uri="{FF2B5EF4-FFF2-40B4-BE49-F238E27FC236}">
                <a16:creationId xmlns:a16="http://schemas.microsoft.com/office/drawing/2014/main" id="{57BEAD6C-CF93-AC0C-435C-B14559BB93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1815" y="4677942"/>
            <a:ext cx="5380918" cy="7324088"/>
          </a:xfrm>
          <a:prstGeom prst="rect">
            <a:avLst/>
          </a:prstGeom>
          <a:ln w="19050">
            <a:solidFill>
              <a:srgbClr val="D3988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INEGI driving science &amp; innovation | Porto">
            <a:extLst>
              <a:ext uri="{FF2B5EF4-FFF2-40B4-BE49-F238E27FC236}">
                <a16:creationId xmlns:a16="http://schemas.microsoft.com/office/drawing/2014/main" id="{EA5FBA98-7AE2-713B-A0FC-767AFF11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4800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34F7E385-4D81-A93A-EDD3-9905C00116EE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50E66E4E-F4B3-75D7-245D-9B5CBF3902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9">
            <a:extLst>
              <a:ext uri="{FF2B5EF4-FFF2-40B4-BE49-F238E27FC236}">
                <a16:creationId xmlns:a16="http://schemas.microsoft.com/office/drawing/2014/main" id="{2A9FEB9C-D3A2-FEEE-98BB-1C8975F08630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Books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3797C80-7CAC-7205-1877-F8D7D37FAAF1}"/>
              </a:ext>
            </a:extLst>
          </p:cNvPr>
          <p:cNvGrpSpPr>
            <a:grpSpLocks noChangeAspect="1"/>
          </p:cNvGrpSpPr>
          <p:nvPr/>
        </p:nvGrpSpPr>
        <p:grpSpPr>
          <a:xfrm>
            <a:off x="13225299" y="6560803"/>
            <a:ext cx="11520000" cy="7760863"/>
            <a:chOff x="14419022" y="3179786"/>
            <a:chExt cx="10336782" cy="6963736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8151BF7-524C-F1B9-D581-C013230FBAD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02" r="-114"/>
            <a:stretch/>
          </p:blipFill>
          <p:spPr bwMode="auto">
            <a:xfrm>
              <a:off x="14916546" y="3456209"/>
              <a:ext cx="9637574" cy="6261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BCF2394-9733-72C5-D18C-074D87490D24}"/>
                </a:ext>
              </a:extLst>
            </p:cNvPr>
            <p:cNvSpPr/>
            <p:nvPr/>
          </p:nvSpPr>
          <p:spPr>
            <a:xfrm>
              <a:off x="14419022" y="3179786"/>
              <a:ext cx="10230857" cy="6910538"/>
            </a:xfrm>
            <a:custGeom>
              <a:avLst/>
              <a:gdLst>
                <a:gd name="connsiteX0" fmla="*/ 2231563 w 4944991"/>
                <a:gd name="connsiteY0" fmla="*/ 80020 h 6916782"/>
                <a:gd name="connsiteX1" fmla="*/ 2465480 w 4944991"/>
                <a:gd name="connsiteY1" fmla="*/ 696708 h 6916782"/>
                <a:gd name="connsiteX2" fmla="*/ 2167768 w 4944991"/>
                <a:gd name="connsiteY2" fmla="*/ 1653639 h 6916782"/>
                <a:gd name="connsiteX3" fmla="*/ 1423489 w 4944991"/>
                <a:gd name="connsiteY3" fmla="*/ 2312857 h 6916782"/>
                <a:gd name="connsiteX4" fmla="*/ 1402224 w 4944991"/>
                <a:gd name="connsiteY4" fmla="*/ 3546234 h 6916782"/>
                <a:gd name="connsiteX5" fmla="*/ 2699396 w 4944991"/>
                <a:gd name="connsiteY5" fmla="*/ 4992262 h 6916782"/>
                <a:gd name="connsiteX6" fmla="*/ 4230484 w 4944991"/>
                <a:gd name="connsiteY6" fmla="*/ 6034252 h 6916782"/>
                <a:gd name="connsiteX7" fmla="*/ 4889703 w 4944991"/>
                <a:gd name="connsiteY7" fmla="*/ 6714736 h 6916782"/>
                <a:gd name="connsiteX8" fmla="*/ 2869517 w 4944991"/>
                <a:gd name="connsiteY8" fmla="*/ 6884857 h 6916782"/>
                <a:gd name="connsiteX9" fmla="*/ 530354 w 4944991"/>
                <a:gd name="connsiteY9" fmla="*/ 6821062 h 6916782"/>
                <a:gd name="connsiteX10" fmla="*/ 126317 w 4944991"/>
                <a:gd name="connsiteY10" fmla="*/ 5970457 h 6916782"/>
                <a:gd name="connsiteX11" fmla="*/ 168847 w 4944991"/>
                <a:gd name="connsiteY11" fmla="*/ 1632373 h 6916782"/>
                <a:gd name="connsiteX12" fmla="*/ 83787 w 4944991"/>
                <a:gd name="connsiteY12" fmla="*/ 356466 h 6916782"/>
                <a:gd name="connsiteX13" fmla="*/ 1529815 w 4944991"/>
                <a:gd name="connsiteY13" fmla="*/ 37490 h 6916782"/>
                <a:gd name="connsiteX14" fmla="*/ 2231563 w 4944991"/>
                <a:gd name="connsiteY14" fmla="*/ 80020 h 6916782"/>
                <a:gd name="connsiteX0" fmla="*/ 4315545 w 4944991"/>
                <a:gd name="connsiteY0" fmla="*/ 62887 h 6942179"/>
                <a:gd name="connsiteX1" fmla="*/ 2465480 w 4944991"/>
                <a:gd name="connsiteY1" fmla="*/ 722105 h 6942179"/>
                <a:gd name="connsiteX2" fmla="*/ 2167768 w 4944991"/>
                <a:gd name="connsiteY2" fmla="*/ 1679036 h 6942179"/>
                <a:gd name="connsiteX3" fmla="*/ 1423489 w 4944991"/>
                <a:gd name="connsiteY3" fmla="*/ 2338254 h 6942179"/>
                <a:gd name="connsiteX4" fmla="*/ 1402224 w 4944991"/>
                <a:gd name="connsiteY4" fmla="*/ 3571631 h 6942179"/>
                <a:gd name="connsiteX5" fmla="*/ 2699396 w 4944991"/>
                <a:gd name="connsiteY5" fmla="*/ 5017659 h 6942179"/>
                <a:gd name="connsiteX6" fmla="*/ 4230484 w 4944991"/>
                <a:gd name="connsiteY6" fmla="*/ 6059649 h 6942179"/>
                <a:gd name="connsiteX7" fmla="*/ 4889703 w 4944991"/>
                <a:gd name="connsiteY7" fmla="*/ 6740133 h 6942179"/>
                <a:gd name="connsiteX8" fmla="*/ 2869517 w 4944991"/>
                <a:gd name="connsiteY8" fmla="*/ 6910254 h 6942179"/>
                <a:gd name="connsiteX9" fmla="*/ 530354 w 4944991"/>
                <a:gd name="connsiteY9" fmla="*/ 6846459 h 6942179"/>
                <a:gd name="connsiteX10" fmla="*/ 126317 w 4944991"/>
                <a:gd name="connsiteY10" fmla="*/ 5995854 h 6942179"/>
                <a:gd name="connsiteX11" fmla="*/ 168847 w 4944991"/>
                <a:gd name="connsiteY11" fmla="*/ 1657770 h 6942179"/>
                <a:gd name="connsiteX12" fmla="*/ 83787 w 4944991"/>
                <a:gd name="connsiteY12" fmla="*/ 381863 h 6942179"/>
                <a:gd name="connsiteX13" fmla="*/ 1529815 w 4944991"/>
                <a:gd name="connsiteY13" fmla="*/ 62887 h 6942179"/>
                <a:gd name="connsiteX14" fmla="*/ 4315545 w 4944991"/>
                <a:gd name="connsiteY14" fmla="*/ 62887 h 6942179"/>
                <a:gd name="connsiteX0" fmla="*/ 4315545 w 4944991"/>
                <a:gd name="connsiteY0" fmla="*/ 62887 h 6942179"/>
                <a:gd name="connsiteX1" fmla="*/ 3720122 w 4944991"/>
                <a:gd name="connsiteY1" fmla="*/ 318069 h 6942179"/>
                <a:gd name="connsiteX2" fmla="*/ 2465480 w 4944991"/>
                <a:gd name="connsiteY2" fmla="*/ 722105 h 6942179"/>
                <a:gd name="connsiteX3" fmla="*/ 2167768 w 4944991"/>
                <a:gd name="connsiteY3" fmla="*/ 1679036 h 6942179"/>
                <a:gd name="connsiteX4" fmla="*/ 1423489 w 4944991"/>
                <a:gd name="connsiteY4" fmla="*/ 2338254 h 6942179"/>
                <a:gd name="connsiteX5" fmla="*/ 1402224 w 4944991"/>
                <a:gd name="connsiteY5" fmla="*/ 3571631 h 6942179"/>
                <a:gd name="connsiteX6" fmla="*/ 2699396 w 4944991"/>
                <a:gd name="connsiteY6" fmla="*/ 5017659 h 6942179"/>
                <a:gd name="connsiteX7" fmla="*/ 4230484 w 4944991"/>
                <a:gd name="connsiteY7" fmla="*/ 6059649 h 6942179"/>
                <a:gd name="connsiteX8" fmla="*/ 4889703 w 4944991"/>
                <a:gd name="connsiteY8" fmla="*/ 6740133 h 6942179"/>
                <a:gd name="connsiteX9" fmla="*/ 2869517 w 4944991"/>
                <a:gd name="connsiteY9" fmla="*/ 6910254 h 6942179"/>
                <a:gd name="connsiteX10" fmla="*/ 530354 w 4944991"/>
                <a:gd name="connsiteY10" fmla="*/ 6846459 h 6942179"/>
                <a:gd name="connsiteX11" fmla="*/ 126317 w 4944991"/>
                <a:gd name="connsiteY11" fmla="*/ 5995854 h 6942179"/>
                <a:gd name="connsiteX12" fmla="*/ 168847 w 4944991"/>
                <a:gd name="connsiteY12" fmla="*/ 1657770 h 6942179"/>
                <a:gd name="connsiteX13" fmla="*/ 83787 w 4944991"/>
                <a:gd name="connsiteY13" fmla="*/ 381863 h 6942179"/>
                <a:gd name="connsiteX14" fmla="*/ 1529815 w 4944991"/>
                <a:gd name="connsiteY14" fmla="*/ 62887 h 6942179"/>
                <a:gd name="connsiteX15" fmla="*/ 4315545 w 4944991"/>
                <a:gd name="connsiteY15" fmla="*/ 62887 h 6942179"/>
                <a:gd name="connsiteX0" fmla="*/ 4315545 w 9605279"/>
                <a:gd name="connsiteY0" fmla="*/ 76554 h 6955846"/>
                <a:gd name="connsiteX1" fmla="*/ 9589295 w 9605279"/>
                <a:gd name="connsiteY1" fmla="*/ 927159 h 6955846"/>
                <a:gd name="connsiteX2" fmla="*/ 2465480 w 9605279"/>
                <a:gd name="connsiteY2" fmla="*/ 735772 h 6955846"/>
                <a:gd name="connsiteX3" fmla="*/ 2167768 w 9605279"/>
                <a:gd name="connsiteY3" fmla="*/ 1692703 h 6955846"/>
                <a:gd name="connsiteX4" fmla="*/ 1423489 w 9605279"/>
                <a:gd name="connsiteY4" fmla="*/ 2351921 h 6955846"/>
                <a:gd name="connsiteX5" fmla="*/ 1402224 w 9605279"/>
                <a:gd name="connsiteY5" fmla="*/ 3585298 h 6955846"/>
                <a:gd name="connsiteX6" fmla="*/ 2699396 w 9605279"/>
                <a:gd name="connsiteY6" fmla="*/ 5031326 h 6955846"/>
                <a:gd name="connsiteX7" fmla="*/ 4230484 w 9605279"/>
                <a:gd name="connsiteY7" fmla="*/ 6073316 h 6955846"/>
                <a:gd name="connsiteX8" fmla="*/ 4889703 w 9605279"/>
                <a:gd name="connsiteY8" fmla="*/ 6753800 h 6955846"/>
                <a:gd name="connsiteX9" fmla="*/ 2869517 w 9605279"/>
                <a:gd name="connsiteY9" fmla="*/ 6923921 h 6955846"/>
                <a:gd name="connsiteX10" fmla="*/ 530354 w 9605279"/>
                <a:gd name="connsiteY10" fmla="*/ 6860126 h 6955846"/>
                <a:gd name="connsiteX11" fmla="*/ 126317 w 9605279"/>
                <a:gd name="connsiteY11" fmla="*/ 6009521 h 6955846"/>
                <a:gd name="connsiteX12" fmla="*/ 168847 w 9605279"/>
                <a:gd name="connsiteY12" fmla="*/ 1671437 h 6955846"/>
                <a:gd name="connsiteX13" fmla="*/ 83787 w 9605279"/>
                <a:gd name="connsiteY13" fmla="*/ 395530 h 6955846"/>
                <a:gd name="connsiteX14" fmla="*/ 1529815 w 9605279"/>
                <a:gd name="connsiteY14" fmla="*/ 76554 h 6955846"/>
                <a:gd name="connsiteX15" fmla="*/ 4315545 w 9605279"/>
                <a:gd name="connsiteY15" fmla="*/ 76554 h 6955846"/>
                <a:gd name="connsiteX0" fmla="*/ 4315545 w 10092569"/>
                <a:gd name="connsiteY0" fmla="*/ 76554 h 6955846"/>
                <a:gd name="connsiteX1" fmla="*/ 8930076 w 10092569"/>
                <a:gd name="connsiteY1" fmla="*/ 735773 h 6955846"/>
                <a:gd name="connsiteX2" fmla="*/ 9589295 w 10092569"/>
                <a:gd name="connsiteY2" fmla="*/ 927159 h 6955846"/>
                <a:gd name="connsiteX3" fmla="*/ 2465480 w 10092569"/>
                <a:gd name="connsiteY3" fmla="*/ 735772 h 6955846"/>
                <a:gd name="connsiteX4" fmla="*/ 2167768 w 10092569"/>
                <a:gd name="connsiteY4" fmla="*/ 1692703 h 6955846"/>
                <a:gd name="connsiteX5" fmla="*/ 1423489 w 10092569"/>
                <a:gd name="connsiteY5" fmla="*/ 2351921 h 6955846"/>
                <a:gd name="connsiteX6" fmla="*/ 1402224 w 10092569"/>
                <a:gd name="connsiteY6" fmla="*/ 3585298 h 6955846"/>
                <a:gd name="connsiteX7" fmla="*/ 2699396 w 10092569"/>
                <a:gd name="connsiteY7" fmla="*/ 5031326 h 6955846"/>
                <a:gd name="connsiteX8" fmla="*/ 4230484 w 10092569"/>
                <a:gd name="connsiteY8" fmla="*/ 6073316 h 6955846"/>
                <a:gd name="connsiteX9" fmla="*/ 4889703 w 10092569"/>
                <a:gd name="connsiteY9" fmla="*/ 6753800 h 6955846"/>
                <a:gd name="connsiteX10" fmla="*/ 2869517 w 10092569"/>
                <a:gd name="connsiteY10" fmla="*/ 6923921 h 6955846"/>
                <a:gd name="connsiteX11" fmla="*/ 530354 w 10092569"/>
                <a:gd name="connsiteY11" fmla="*/ 6860126 h 6955846"/>
                <a:gd name="connsiteX12" fmla="*/ 126317 w 10092569"/>
                <a:gd name="connsiteY12" fmla="*/ 6009521 h 6955846"/>
                <a:gd name="connsiteX13" fmla="*/ 168847 w 10092569"/>
                <a:gd name="connsiteY13" fmla="*/ 1671437 h 6955846"/>
                <a:gd name="connsiteX14" fmla="*/ 83787 w 10092569"/>
                <a:gd name="connsiteY14" fmla="*/ 395530 h 6955846"/>
                <a:gd name="connsiteX15" fmla="*/ 1529815 w 10092569"/>
                <a:gd name="connsiteY15" fmla="*/ 76554 h 6955846"/>
                <a:gd name="connsiteX16" fmla="*/ 4315545 w 10092569"/>
                <a:gd name="connsiteY16" fmla="*/ 76554 h 6955846"/>
                <a:gd name="connsiteX0" fmla="*/ 4315545 w 10355079"/>
                <a:gd name="connsiteY0" fmla="*/ 29094 h 6908386"/>
                <a:gd name="connsiteX1" fmla="*/ 9653090 w 10355079"/>
                <a:gd name="connsiteY1" fmla="*/ 156685 h 6908386"/>
                <a:gd name="connsiteX2" fmla="*/ 9589295 w 10355079"/>
                <a:gd name="connsiteY2" fmla="*/ 879699 h 6908386"/>
                <a:gd name="connsiteX3" fmla="*/ 2465480 w 10355079"/>
                <a:gd name="connsiteY3" fmla="*/ 688312 h 6908386"/>
                <a:gd name="connsiteX4" fmla="*/ 2167768 w 10355079"/>
                <a:gd name="connsiteY4" fmla="*/ 1645243 h 6908386"/>
                <a:gd name="connsiteX5" fmla="*/ 1423489 w 10355079"/>
                <a:gd name="connsiteY5" fmla="*/ 2304461 h 6908386"/>
                <a:gd name="connsiteX6" fmla="*/ 1402224 w 10355079"/>
                <a:gd name="connsiteY6" fmla="*/ 3537838 h 6908386"/>
                <a:gd name="connsiteX7" fmla="*/ 2699396 w 10355079"/>
                <a:gd name="connsiteY7" fmla="*/ 4983866 h 6908386"/>
                <a:gd name="connsiteX8" fmla="*/ 4230484 w 10355079"/>
                <a:gd name="connsiteY8" fmla="*/ 6025856 h 6908386"/>
                <a:gd name="connsiteX9" fmla="*/ 4889703 w 10355079"/>
                <a:gd name="connsiteY9" fmla="*/ 6706340 h 6908386"/>
                <a:gd name="connsiteX10" fmla="*/ 2869517 w 10355079"/>
                <a:gd name="connsiteY10" fmla="*/ 6876461 h 6908386"/>
                <a:gd name="connsiteX11" fmla="*/ 530354 w 10355079"/>
                <a:gd name="connsiteY11" fmla="*/ 6812666 h 6908386"/>
                <a:gd name="connsiteX12" fmla="*/ 126317 w 10355079"/>
                <a:gd name="connsiteY12" fmla="*/ 5962061 h 6908386"/>
                <a:gd name="connsiteX13" fmla="*/ 168847 w 10355079"/>
                <a:gd name="connsiteY13" fmla="*/ 1623977 h 6908386"/>
                <a:gd name="connsiteX14" fmla="*/ 83787 w 10355079"/>
                <a:gd name="connsiteY14" fmla="*/ 348070 h 6908386"/>
                <a:gd name="connsiteX15" fmla="*/ 1529815 w 10355079"/>
                <a:gd name="connsiteY15" fmla="*/ 29094 h 6908386"/>
                <a:gd name="connsiteX16" fmla="*/ 4315545 w 10355079"/>
                <a:gd name="connsiteY16" fmla="*/ 29094 h 6908386"/>
                <a:gd name="connsiteX0" fmla="*/ 4315545 w 9824389"/>
                <a:gd name="connsiteY0" fmla="*/ 29094 h 6908386"/>
                <a:gd name="connsiteX1" fmla="*/ 9653090 w 9824389"/>
                <a:gd name="connsiteY1" fmla="*/ 156685 h 6908386"/>
                <a:gd name="connsiteX2" fmla="*/ 6718504 w 9824389"/>
                <a:gd name="connsiteY2" fmla="*/ 986025 h 6908386"/>
                <a:gd name="connsiteX3" fmla="*/ 2465480 w 9824389"/>
                <a:gd name="connsiteY3" fmla="*/ 688312 h 6908386"/>
                <a:gd name="connsiteX4" fmla="*/ 2167768 w 9824389"/>
                <a:gd name="connsiteY4" fmla="*/ 1645243 h 6908386"/>
                <a:gd name="connsiteX5" fmla="*/ 1423489 w 9824389"/>
                <a:gd name="connsiteY5" fmla="*/ 2304461 h 6908386"/>
                <a:gd name="connsiteX6" fmla="*/ 1402224 w 9824389"/>
                <a:gd name="connsiteY6" fmla="*/ 3537838 h 6908386"/>
                <a:gd name="connsiteX7" fmla="*/ 2699396 w 9824389"/>
                <a:gd name="connsiteY7" fmla="*/ 4983866 h 6908386"/>
                <a:gd name="connsiteX8" fmla="*/ 4230484 w 9824389"/>
                <a:gd name="connsiteY8" fmla="*/ 6025856 h 6908386"/>
                <a:gd name="connsiteX9" fmla="*/ 4889703 w 9824389"/>
                <a:gd name="connsiteY9" fmla="*/ 6706340 h 6908386"/>
                <a:gd name="connsiteX10" fmla="*/ 2869517 w 9824389"/>
                <a:gd name="connsiteY10" fmla="*/ 6876461 h 6908386"/>
                <a:gd name="connsiteX11" fmla="*/ 530354 w 9824389"/>
                <a:gd name="connsiteY11" fmla="*/ 6812666 h 6908386"/>
                <a:gd name="connsiteX12" fmla="*/ 126317 w 9824389"/>
                <a:gd name="connsiteY12" fmla="*/ 5962061 h 6908386"/>
                <a:gd name="connsiteX13" fmla="*/ 168847 w 9824389"/>
                <a:gd name="connsiteY13" fmla="*/ 1623977 h 6908386"/>
                <a:gd name="connsiteX14" fmla="*/ 83787 w 9824389"/>
                <a:gd name="connsiteY14" fmla="*/ 348070 h 6908386"/>
                <a:gd name="connsiteX15" fmla="*/ 1529815 w 9824389"/>
                <a:gd name="connsiteY15" fmla="*/ 29094 h 6908386"/>
                <a:gd name="connsiteX16" fmla="*/ 4315545 w 9824389"/>
                <a:gd name="connsiteY16" fmla="*/ 29094 h 6908386"/>
                <a:gd name="connsiteX0" fmla="*/ 4315545 w 10230857"/>
                <a:gd name="connsiteY0" fmla="*/ 31246 h 6910538"/>
                <a:gd name="connsiteX1" fmla="*/ 10078392 w 10230857"/>
                <a:gd name="connsiteY1" fmla="*/ 201367 h 6910538"/>
                <a:gd name="connsiteX2" fmla="*/ 6718504 w 10230857"/>
                <a:gd name="connsiteY2" fmla="*/ 988177 h 6910538"/>
                <a:gd name="connsiteX3" fmla="*/ 2465480 w 10230857"/>
                <a:gd name="connsiteY3" fmla="*/ 690464 h 6910538"/>
                <a:gd name="connsiteX4" fmla="*/ 2167768 w 10230857"/>
                <a:gd name="connsiteY4" fmla="*/ 1647395 h 6910538"/>
                <a:gd name="connsiteX5" fmla="*/ 1423489 w 10230857"/>
                <a:gd name="connsiteY5" fmla="*/ 2306613 h 6910538"/>
                <a:gd name="connsiteX6" fmla="*/ 1402224 w 10230857"/>
                <a:gd name="connsiteY6" fmla="*/ 3539990 h 6910538"/>
                <a:gd name="connsiteX7" fmla="*/ 2699396 w 10230857"/>
                <a:gd name="connsiteY7" fmla="*/ 4986018 h 6910538"/>
                <a:gd name="connsiteX8" fmla="*/ 4230484 w 10230857"/>
                <a:gd name="connsiteY8" fmla="*/ 6028008 h 6910538"/>
                <a:gd name="connsiteX9" fmla="*/ 4889703 w 10230857"/>
                <a:gd name="connsiteY9" fmla="*/ 6708492 h 6910538"/>
                <a:gd name="connsiteX10" fmla="*/ 2869517 w 10230857"/>
                <a:gd name="connsiteY10" fmla="*/ 6878613 h 6910538"/>
                <a:gd name="connsiteX11" fmla="*/ 530354 w 10230857"/>
                <a:gd name="connsiteY11" fmla="*/ 6814818 h 6910538"/>
                <a:gd name="connsiteX12" fmla="*/ 126317 w 10230857"/>
                <a:gd name="connsiteY12" fmla="*/ 5964213 h 6910538"/>
                <a:gd name="connsiteX13" fmla="*/ 168847 w 10230857"/>
                <a:gd name="connsiteY13" fmla="*/ 1626129 h 6910538"/>
                <a:gd name="connsiteX14" fmla="*/ 83787 w 10230857"/>
                <a:gd name="connsiteY14" fmla="*/ 350222 h 6910538"/>
                <a:gd name="connsiteX15" fmla="*/ 1529815 w 10230857"/>
                <a:gd name="connsiteY15" fmla="*/ 31246 h 6910538"/>
                <a:gd name="connsiteX16" fmla="*/ 4315545 w 10230857"/>
                <a:gd name="connsiteY16" fmla="*/ 31246 h 6910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230857" h="6910538">
                  <a:moveTo>
                    <a:pt x="4315545" y="31246"/>
                  </a:moveTo>
                  <a:cubicBezTo>
                    <a:pt x="5740308" y="59599"/>
                    <a:pt x="9199434" y="59600"/>
                    <a:pt x="10078392" y="201367"/>
                  </a:cubicBezTo>
                  <a:cubicBezTo>
                    <a:pt x="10957350" y="343134"/>
                    <a:pt x="7795937" y="988177"/>
                    <a:pt x="6718504" y="988177"/>
                  </a:cubicBezTo>
                  <a:cubicBezTo>
                    <a:pt x="5641071" y="988177"/>
                    <a:pt x="3223936" y="580594"/>
                    <a:pt x="2465480" y="690464"/>
                  </a:cubicBezTo>
                  <a:cubicBezTo>
                    <a:pt x="1707024" y="800334"/>
                    <a:pt x="2341433" y="1378037"/>
                    <a:pt x="2167768" y="1647395"/>
                  </a:cubicBezTo>
                  <a:cubicBezTo>
                    <a:pt x="1994103" y="1916753"/>
                    <a:pt x="1551080" y="1991181"/>
                    <a:pt x="1423489" y="2306613"/>
                  </a:cubicBezTo>
                  <a:cubicBezTo>
                    <a:pt x="1295898" y="2622045"/>
                    <a:pt x="1189573" y="3093423"/>
                    <a:pt x="1402224" y="3539990"/>
                  </a:cubicBezTo>
                  <a:cubicBezTo>
                    <a:pt x="1614875" y="3986558"/>
                    <a:pt x="2228019" y="4571348"/>
                    <a:pt x="2699396" y="4986018"/>
                  </a:cubicBezTo>
                  <a:cubicBezTo>
                    <a:pt x="3170773" y="5400688"/>
                    <a:pt x="3865433" y="5740929"/>
                    <a:pt x="4230484" y="6028008"/>
                  </a:cubicBezTo>
                  <a:cubicBezTo>
                    <a:pt x="4595535" y="6315087"/>
                    <a:pt x="5116531" y="6566725"/>
                    <a:pt x="4889703" y="6708492"/>
                  </a:cubicBezTo>
                  <a:cubicBezTo>
                    <a:pt x="4662875" y="6850259"/>
                    <a:pt x="3596075" y="6860892"/>
                    <a:pt x="2869517" y="6878613"/>
                  </a:cubicBezTo>
                  <a:cubicBezTo>
                    <a:pt x="2142959" y="6896334"/>
                    <a:pt x="987554" y="6967218"/>
                    <a:pt x="530354" y="6814818"/>
                  </a:cubicBezTo>
                  <a:cubicBezTo>
                    <a:pt x="73154" y="6662418"/>
                    <a:pt x="186568" y="6828994"/>
                    <a:pt x="126317" y="5964213"/>
                  </a:cubicBezTo>
                  <a:cubicBezTo>
                    <a:pt x="66066" y="5099432"/>
                    <a:pt x="175935" y="2561794"/>
                    <a:pt x="168847" y="1626129"/>
                  </a:cubicBezTo>
                  <a:cubicBezTo>
                    <a:pt x="161759" y="690464"/>
                    <a:pt x="-143041" y="616036"/>
                    <a:pt x="83787" y="350222"/>
                  </a:cubicBezTo>
                  <a:cubicBezTo>
                    <a:pt x="310615" y="84408"/>
                    <a:pt x="824522" y="84409"/>
                    <a:pt x="1529815" y="31246"/>
                  </a:cubicBezTo>
                  <a:cubicBezTo>
                    <a:pt x="2235108" y="-21917"/>
                    <a:pt x="2890782" y="2893"/>
                    <a:pt x="4315545" y="3124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C95D7B9-D104-3015-472C-7C88C1432CFC}"/>
                </a:ext>
              </a:extLst>
            </p:cNvPr>
            <p:cNvSpPr/>
            <p:nvPr/>
          </p:nvSpPr>
          <p:spPr>
            <a:xfrm>
              <a:off x="15485662" y="3211032"/>
              <a:ext cx="9270142" cy="6932490"/>
            </a:xfrm>
            <a:custGeom>
              <a:avLst/>
              <a:gdLst>
                <a:gd name="connsiteX0" fmla="*/ 2231563 w 4944991"/>
                <a:gd name="connsiteY0" fmla="*/ 80020 h 6916782"/>
                <a:gd name="connsiteX1" fmla="*/ 2465480 w 4944991"/>
                <a:gd name="connsiteY1" fmla="*/ 696708 h 6916782"/>
                <a:gd name="connsiteX2" fmla="*/ 2167768 w 4944991"/>
                <a:gd name="connsiteY2" fmla="*/ 1653639 h 6916782"/>
                <a:gd name="connsiteX3" fmla="*/ 1423489 w 4944991"/>
                <a:gd name="connsiteY3" fmla="*/ 2312857 h 6916782"/>
                <a:gd name="connsiteX4" fmla="*/ 1402224 w 4944991"/>
                <a:gd name="connsiteY4" fmla="*/ 3546234 h 6916782"/>
                <a:gd name="connsiteX5" fmla="*/ 2699396 w 4944991"/>
                <a:gd name="connsiteY5" fmla="*/ 4992262 h 6916782"/>
                <a:gd name="connsiteX6" fmla="*/ 4230484 w 4944991"/>
                <a:gd name="connsiteY6" fmla="*/ 6034252 h 6916782"/>
                <a:gd name="connsiteX7" fmla="*/ 4889703 w 4944991"/>
                <a:gd name="connsiteY7" fmla="*/ 6714736 h 6916782"/>
                <a:gd name="connsiteX8" fmla="*/ 2869517 w 4944991"/>
                <a:gd name="connsiteY8" fmla="*/ 6884857 h 6916782"/>
                <a:gd name="connsiteX9" fmla="*/ 530354 w 4944991"/>
                <a:gd name="connsiteY9" fmla="*/ 6821062 h 6916782"/>
                <a:gd name="connsiteX10" fmla="*/ 126317 w 4944991"/>
                <a:gd name="connsiteY10" fmla="*/ 5970457 h 6916782"/>
                <a:gd name="connsiteX11" fmla="*/ 168847 w 4944991"/>
                <a:gd name="connsiteY11" fmla="*/ 1632373 h 6916782"/>
                <a:gd name="connsiteX12" fmla="*/ 83787 w 4944991"/>
                <a:gd name="connsiteY12" fmla="*/ 356466 h 6916782"/>
                <a:gd name="connsiteX13" fmla="*/ 1529815 w 4944991"/>
                <a:gd name="connsiteY13" fmla="*/ 37490 h 6916782"/>
                <a:gd name="connsiteX14" fmla="*/ 2231563 w 4944991"/>
                <a:gd name="connsiteY14" fmla="*/ 80020 h 6916782"/>
                <a:gd name="connsiteX0" fmla="*/ 168847 w 4944991"/>
                <a:gd name="connsiteY0" fmla="*/ 1632373 h 6916782"/>
                <a:gd name="connsiteX1" fmla="*/ 83787 w 4944991"/>
                <a:gd name="connsiteY1" fmla="*/ 356466 h 6916782"/>
                <a:gd name="connsiteX2" fmla="*/ 1529815 w 4944991"/>
                <a:gd name="connsiteY2" fmla="*/ 37490 h 6916782"/>
                <a:gd name="connsiteX3" fmla="*/ 2231563 w 4944991"/>
                <a:gd name="connsiteY3" fmla="*/ 80020 h 6916782"/>
                <a:gd name="connsiteX4" fmla="*/ 2465480 w 4944991"/>
                <a:gd name="connsiteY4" fmla="*/ 696708 h 6916782"/>
                <a:gd name="connsiteX5" fmla="*/ 2167768 w 4944991"/>
                <a:gd name="connsiteY5" fmla="*/ 1653639 h 6916782"/>
                <a:gd name="connsiteX6" fmla="*/ 1423489 w 4944991"/>
                <a:gd name="connsiteY6" fmla="*/ 2312857 h 6916782"/>
                <a:gd name="connsiteX7" fmla="*/ 1402224 w 4944991"/>
                <a:gd name="connsiteY7" fmla="*/ 3546234 h 6916782"/>
                <a:gd name="connsiteX8" fmla="*/ 2699396 w 4944991"/>
                <a:gd name="connsiteY8" fmla="*/ 4992262 h 6916782"/>
                <a:gd name="connsiteX9" fmla="*/ 4230484 w 4944991"/>
                <a:gd name="connsiteY9" fmla="*/ 6034252 h 6916782"/>
                <a:gd name="connsiteX10" fmla="*/ 4889703 w 4944991"/>
                <a:gd name="connsiteY10" fmla="*/ 6714736 h 6916782"/>
                <a:gd name="connsiteX11" fmla="*/ 2869517 w 4944991"/>
                <a:gd name="connsiteY11" fmla="*/ 6884857 h 6916782"/>
                <a:gd name="connsiteX12" fmla="*/ 530354 w 4944991"/>
                <a:gd name="connsiteY12" fmla="*/ 6821062 h 6916782"/>
                <a:gd name="connsiteX13" fmla="*/ 126317 w 4944991"/>
                <a:gd name="connsiteY13" fmla="*/ 5970457 h 6916782"/>
                <a:gd name="connsiteX14" fmla="*/ 260287 w 4944991"/>
                <a:gd name="connsiteY14" fmla="*/ 1723813 h 6916782"/>
                <a:gd name="connsiteX0" fmla="*/ 0 w 4861204"/>
                <a:gd name="connsiteY0" fmla="*/ 356466 h 6916782"/>
                <a:gd name="connsiteX1" fmla="*/ 1446028 w 4861204"/>
                <a:gd name="connsiteY1" fmla="*/ 37490 h 6916782"/>
                <a:gd name="connsiteX2" fmla="*/ 2147776 w 4861204"/>
                <a:gd name="connsiteY2" fmla="*/ 80020 h 6916782"/>
                <a:gd name="connsiteX3" fmla="*/ 2381693 w 4861204"/>
                <a:gd name="connsiteY3" fmla="*/ 696708 h 6916782"/>
                <a:gd name="connsiteX4" fmla="*/ 2083981 w 4861204"/>
                <a:gd name="connsiteY4" fmla="*/ 1653639 h 6916782"/>
                <a:gd name="connsiteX5" fmla="*/ 1339702 w 4861204"/>
                <a:gd name="connsiteY5" fmla="*/ 2312857 h 6916782"/>
                <a:gd name="connsiteX6" fmla="*/ 1318437 w 4861204"/>
                <a:gd name="connsiteY6" fmla="*/ 3546234 h 6916782"/>
                <a:gd name="connsiteX7" fmla="*/ 2615609 w 4861204"/>
                <a:gd name="connsiteY7" fmla="*/ 4992262 h 6916782"/>
                <a:gd name="connsiteX8" fmla="*/ 4146697 w 4861204"/>
                <a:gd name="connsiteY8" fmla="*/ 6034252 h 6916782"/>
                <a:gd name="connsiteX9" fmla="*/ 4805916 w 4861204"/>
                <a:gd name="connsiteY9" fmla="*/ 6714736 h 6916782"/>
                <a:gd name="connsiteX10" fmla="*/ 2785730 w 4861204"/>
                <a:gd name="connsiteY10" fmla="*/ 6884857 h 6916782"/>
                <a:gd name="connsiteX11" fmla="*/ 446567 w 4861204"/>
                <a:gd name="connsiteY11" fmla="*/ 6821062 h 6916782"/>
                <a:gd name="connsiteX12" fmla="*/ 42530 w 4861204"/>
                <a:gd name="connsiteY12" fmla="*/ 5970457 h 6916782"/>
                <a:gd name="connsiteX13" fmla="*/ 176500 w 4861204"/>
                <a:gd name="connsiteY13" fmla="*/ 1723813 h 6916782"/>
                <a:gd name="connsiteX0" fmla="*/ 1420800 w 4835976"/>
                <a:gd name="connsiteY0" fmla="*/ 37490 h 6916782"/>
                <a:gd name="connsiteX1" fmla="*/ 2122548 w 4835976"/>
                <a:gd name="connsiteY1" fmla="*/ 80020 h 6916782"/>
                <a:gd name="connsiteX2" fmla="*/ 2356465 w 4835976"/>
                <a:gd name="connsiteY2" fmla="*/ 696708 h 6916782"/>
                <a:gd name="connsiteX3" fmla="*/ 2058753 w 4835976"/>
                <a:gd name="connsiteY3" fmla="*/ 1653639 h 6916782"/>
                <a:gd name="connsiteX4" fmla="*/ 1314474 w 4835976"/>
                <a:gd name="connsiteY4" fmla="*/ 2312857 h 6916782"/>
                <a:gd name="connsiteX5" fmla="*/ 1293209 w 4835976"/>
                <a:gd name="connsiteY5" fmla="*/ 3546234 h 6916782"/>
                <a:gd name="connsiteX6" fmla="*/ 2590381 w 4835976"/>
                <a:gd name="connsiteY6" fmla="*/ 4992262 h 6916782"/>
                <a:gd name="connsiteX7" fmla="*/ 4121469 w 4835976"/>
                <a:gd name="connsiteY7" fmla="*/ 6034252 h 6916782"/>
                <a:gd name="connsiteX8" fmla="*/ 4780688 w 4835976"/>
                <a:gd name="connsiteY8" fmla="*/ 6714736 h 6916782"/>
                <a:gd name="connsiteX9" fmla="*/ 2760502 w 4835976"/>
                <a:gd name="connsiteY9" fmla="*/ 6884857 h 6916782"/>
                <a:gd name="connsiteX10" fmla="*/ 421339 w 4835976"/>
                <a:gd name="connsiteY10" fmla="*/ 6821062 h 6916782"/>
                <a:gd name="connsiteX11" fmla="*/ 17302 w 4835976"/>
                <a:gd name="connsiteY11" fmla="*/ 5970457 h 6916782"/>
                <a:gd name="connsiteX12" fmla="*/ 151272 w 4835976"/>
                <a:gd name="connsiteY12" fmla="*/ 1723813 h 6916782"/>
                <a:gd name="connsiteX0" fmla="*/ 2122548 w 4835976"/>
                <a:gd name="connsiteY0" fmla="*/ 0 h 6836762"/>
                <a:gd name="connsiteX1" fmla="*/ 2356465 w 4835976"/>
                <a:gd name="connsiteY1" fmla="*/ 616688 h 6836762"/>
                <a:gd name="connsiteX2" fmla="*/ 2058753 w 4835976"/>
                <a:gd name="connsiteY2" fmla="*/ 1573619 h 6836762"/>
                <a:gd name="connsiteX3" fmla="*/ 1314474 w 4835976"/>
                <a:gd name="connsiteY3" fmla="*/ 2232837 h 6836762"/>
                <a:gd name="connsiteX4" fmla="*/ 1293209 w 4835976"/>
                <a:gd name="connsiteY4" fmla="*/ 3466214 h 6836762"/>
                <a:gd name="connsiteX5" fmla="*/ 2590381 w 4835976"/>
                <a:gd name="connsiteY5" fmla="*/ 4912242 h 6836762"/>
                <a:gd name="connsiteX6" fmla="*/ 4121469 w 4835976"/>
                <a:gd name="connsiteY6" fmla="*/ 5954232 h 6836762"/>
                <a:gd name="connsiteX7" fmla="*/ 4780688 w 4835976"/>
                <a:gd name="connsiteY7" fmla="*/ 6634716 h 6836762"/>
                <a:gd name="connsiteX8" fmla="*/ 2760502 w 4835976"/>
                <a:gd name="connsiteY8" fmla="*/ 6804837 h 6836762"/>
                <a:gd name="connsiteX9" fmla="*/ 421339 w 4835976"/>
                <a:gd name="connsiteY9" fmla="*/ 6741042 h 6836762"/>
                <a:gd name="connsiteX10" fmla="*/ 17302 w 4835976"/>
                <a:gd name="connsiteY10" fmla="*/ 5890437 h 6836762"/>
                <a:gd name="connsiteX11" fmla="*/ 151272 w 4835976"/>
                <a:gd name="connsiteY11" fmla="*/ 1643793 h 6836762"/>
                <a:gd name="connsiteX0" fmla="*/ 2105246 w 4818674"/>
                <a:gd name="connsiteY0" fmla="*/ 0 h 6836762"/>
                <a:gd name="connsiteX1" fmla="*/ 2339163 w 4818674"/>
                <a:gd name="connsiteY1" fmla="*/ 616688 h 6836762"/>
                <a:gd name="connsiteX2" fmla="*/ 2041451 w 4818674"/>
                <a:gd name="connsiteY2" fmla="*/ 1573619 h 6836762"/>
                <a:gd name="connsiteX3" fmla="*/ 1297172 w 4818674"/>
                <a:gd name="connsiteY3" fmla="*/ 2232837 h 6836762"/>
                <a:gd name="connsiteX4" fmla="*/ 1275907 w 4818674"/>
                <a:gd name="connsiteY4" fmla="*/ 3466214 h 6836762"/>
                <a:gd name="connsiteX5" fmla="*/ 2573079 w 4818674"/>
                <a:gd name="connsiteY5" fmla="*/ 4912242 h 6836762"/>
                <a:gd name="connsiteX6" fmla="*/ 4104167 w 4818674"/>
                <a:gd name="connsiteY6" fmla="*/ 5954232 h 6836762"/>
                <a:gd name="connsiteX7" fmla="*/ 4763386 w 4818674"/>
                <a:gd name="connsiteY7" fmla="*/ 6634716 h 6836762"/>
                <a:gd name="connsiteX8" fmla="*/ 2743200 w 4818674"/>
                <a:gd name="connsiteY8" fmla="*/ 6804837 h 6836762"/>
                <a:gd name="connsiteX9" fmla="*/ 404037 w 4818674"/>
                <a:gd name="connsiteY9" fmla="*/ 6741042 h 6836762"/>
                <a:gd name="connsiteX10" fmla="*/ 0 w 4818674"/>
                <a:gd name="connsiteY10" fmla="*/ 5890437 h 6836762"/>
                <a:gd name="connsiteX0" fmla="*/ 1701209 w 4414637"/>
                <a:gd name="connsiteY0" fmla="*/ 0 h 6836762"/>
                <a:gd name="connsiteX1" fmla="*/ 1935126 w 4414637"/>
                <a:gd name="connsiteY1" fmla="*/ 616688 h 6836762"/>
                <a:gd name="connsiteX2" fmla="*/ 1637414 w 4414637"/>
                <a:gd name="connsiteY2" fmla="*/ 1573619 h 6836762"/>
                <a:gd name="connsiteX3" fmla="*/ 893135 w 4414637"/>
                <a:gd name="connsiteY3" fmla="*/ 2232837 h 6836762"/>
                <a:gd name="connsiteX4" fmla="*/ 871870 w 4414637"/>
                <a:gd name="connsiteY4" fmla="*/ 3466214 h 6836762"/>
                <a:gd name="connsiteX5" fmla="*/ 2169042 w 4414637"/>
                <a:gd name="connsiteY5" fmla="*/ 4912242 h 6836762"/>
                <a:gd name="connsiteX6" fmla="*/ 3700130 w 4414637"/>
                <a:gd name="connsiteY6" fmla="*/ 5954232 h 6836762"/>
                <a:gd name="connsiteX7" fmla="*/ 4359349 w 4414637"/>
                <a:gd name="connsiteY7" fmla="*/ 6634716 h 6836762"/>
                <a:gd name="connsiteX8" fmla="*/ 2339163 w 4414637"/>
                <a:gd name="connsiteY8" fmla="*/ 6804837 h 6836762"/>
                <a:gd name="connsiteX9" fmla="*/ 0 w 4414637"/>
                <a:gd name="connsiteY9" fmla="*/ 6741042 h 6836762"/>
                <a:gd name="connsiteX0" fmla="*/ 950564 w 3663992"/>
                <a:gd name="connsiteY0" fmla="*/ 0 h 6804837"/>
                <a:gd name="connsiteX1" fmla="*/ 1184481 w 3663992"/>
                <a:gd name="connsiteY1" fmla="*/ 616688 h 6804837"/>
                <a:gd name="connsiteX2" fmla="*/ 886769 w 3663992"/>
                <a:gd name="connsiteY2" fmla="*/ 1573619 h 6804837"/>
                <a:gd name="connsiteX3" fmla="*/ 142490 w 3663992"/>
                <a:gd name="connsiteY3" fmla="*/ 2232837 h 6804837"/>
                <a:gd name="connsiteX4" fmla="*/ 121225 w 3663992"/>
                <a:gd name="connsiteY4" fmla="*/ 3466214 h 6804837"/>
                <a:gd name="connsiteX5" fmla="*/ 1418397 w 3663992"/>
                <a:gd name="connsiteY5" fmla="*/ 4912242 h 6804837"/>
                <a:gd name="connsiteX6" fmla="*/ 2949485 w 3663992"/>
                <a:gd name="connsiteY6" fmla="*/ 5954232 h 6804837"/>
                <a:gd name="connsiteX7" fmla="*/ 3608704 w 3663992"/>
                <a:gd name="connsiteY7" fmla="*/ 6634716 h 6804837"/>
                <a:gd name="connsiteX8" fmla="*/ 1588518 w 3663992"/>
                <a:gd name="connsiteY8" fmla="*/ 6804837 h 6804837"/>
                <a:gd name="connsiteX0" fmla="*/ 950564 w 3663992"/>
                <a:gd name="connsiteY0" fmla="*/ 0 h 6634716"/>
                <a:gd name="connsiteX1" fmla="*/ 1184481 w 3663992"/>
                <a:gd name="connsiteY1" fmla="*/ 616688 h 6634716"/>
                <a:gd name="connsiteX2" fmla="*/ 886769 w 3663992"/>
                <a:gd name="connsiteY2" fmla="*/ 1573619 h 6634716"/>
                <a:gd name="connsiteX3" fmla="*/ 142490 w 3663992"/>
                <a:gd name="connsiteY3" fmla="*/ 2232837 h 6634716"/>
                <a:gd name="connsiteX4" fmla="*/ 121225 w 3663992"/>
                <a:gd name="connsiteY4" fmla="*/ 3466214 h 6634716"/>
                <a:gd name="connsiteX5" fmla="*/ 1418397 w 3663992"/>
                <a:gd name="connsiteY5" fmla="*/ 4912242 h 6634716"/>
                <a:gd name="connsiteX6" fmla="*/ 2949485 w 3663992"/>
                <a:gd name="connsiteY6" fmla="*/ 5954232 h 6634716"/>
                <a:gd name="connsiteX7" fmla="*/ 3608704 w 3663992"/>
                <a:gd name="connsiteY7" fmla="*/ 6634716 h 6634716"/>
                <a:gd name="connsiteX0" fmla="*/ 950564 w 3663992"/>
                <a:gd name="connsiteY0" fmla="*/ 0 h 6634716"/>
                <a:gd name="connsiteX1" fmla="*/ 1184481 w 3663992"/>
                <a:gd name="connsiteY1" fmla="*/ 884009 h 6634716"/>
                <a:gd name="connsiteX2" fmla="*/ 886769 w 3663992"/>
                <a:gd name="connsiteY2" fmla="*/ 1573619 h 6634716"/>
                <a:gd name="connsiteX3" fmla="*/ 142490 w 3663992"/>
                <a:gd name="connsiteY3" fmla="*/ 2232837 h 6634716"/>
                <a:gd name="connsiteX4" fmla="*/ 121225 w 3663992"/>
                <a:gd name="connsiteY4" fmla="*/ 3466214 h 6634716"/>
                <a:gd name="connsiteX5" fmla="*/ 1418397 w 3663992"/>
                <a:gd name="connsiteY5" fmla="*/ 4912242 h 6634716"/>
                <a:gd name="connsiteX6" fmla="*/ 2949485 w 3663992"/>
                <a:gd name="connsiteY6" fmla="*/ 5954232 h 6634716"/>
                <a:gd name="connsiteX7" fmla="*/ 3608704 w 3663992"/>
                <a:gd name="connsiteY7" fmla="*/ 6634716 h 6634716"/>
                <a:gd name="connsiteX0" fmla="*/ 911081 w 3663992"/>
                <a:gd name="connsiteY0" fmla="*/ 0 h 6405584"/>
                <a:gd name="connsiteX1" fmla="*/ 1184481 w 3663992"/>
                <a:gd name="connsiteY1" fmla="*/ 654877 h 6405584"/>
                <a:gd name="connsiteX2" fmla="*/ 886769 w 3663992"/>
                <a:gd name="connsiteY2" fmla="*/ 1344487 h 6405584"/>
                <a:gd name="connsiteX3" fmla="*/ 142490 w 3663992"/>
                <a:gd name="connsiteY3" fmla="*/ 2003705 h 6405584"/>
                <a:gd name="connsiteX4" fmla="*/ 121225 w 3663992"/>
                <a:gd name="connsiteY4" fmla="*/ 3237082 h 6405584"/>
                <a:gd name="connsiteX5" fmla="*/ 1418397 w 3663992"/>
                <a:gd name="connsiteY5" fmla="*/ 4683110 h 6405584"/>
                <a:gd name="connsiteX6" fmla="*/ 2949485 w 3663992"/>
                <a:gd name="connsiteY6" fmla="*/ 5725100 h 6405584"/>
                <a:gd name="connsiteX7" fmla="*/ 3608704 w 3663992"/>
                <a:gd name="connsiteY7" fmla="*/ 6405584 h 6405584"/>
                <a:gd name="connsiteX0" fmla="*/ 911081 w 3663992"/>
                <a:gd name="connsiteY0" fmla="*/ 79491 h 6485075"/>
                <a:gd name="connsiteX1" fmla="*/ 927843 w 3663992"/>
                <a:gd name="connsiteY1" fmla="*/ 41303 h 6485075"/>
                <a:gd name="connsiteX2" fmla="*/ 1184481 w 3663992"/>
                <a:gd name="connsiteY2" fmla="*/ 734368 h 6485075"/>
                <a:gd name="connsiteX3" fmla="*/ 886769 w 3663992"/>
                <a:gd name="connsiteY3" fmla="*/ 1423978 h 6485075"/>
                <a:gd name="connsiteX4" fmla="*/ 142490 w 3663992"/>
                <a:gd name="connsiteY4" fmla="*/ 2083196 h 6485075"/>
                <a:gd name="connsiteX5" fmla="*/ 121225 w 3663992"/>
                <a:gd name="connsiteY5" fmla="*/ 3316573 h 6485075"/>
                <a:gd name="connsiteX6" fmla="*/ 1418397 w 3663992"/>
                <a:gd name="connsiteY6" fmla="*/ 4762601 h 6485075"/>
                <a:gd name="connsiteX7" fmla="*/ 2949485 w 3663992"/>
                <a:gd name="connsiteY7" fmla="*/ 5804591 h 6485075"/>
                <a:gd name="connsiteX8" fmla="*/ 3608704 w 3663992"/>
                <a:gd name="connsiteY8" fmla="*/ 6485075 h 6485075"/>
                <a:gd name="connsiteX0" fmla="*/ 911081 w 3663992"/>
                <a:gd name="connsiteY0" fmla="*/ 7415 h 6412999"/>
                <a:gd name="connsiteX1" fmla="*/ 1026549 w 3663992"/>
                <a:gd name="connsiteY1" fmla="*/ 83793 h 6412999"/>
                <a:gd name="connsiteX2" fmla="*/ 1184481 w 3663992"/>
                <a:gd name="connsiteY2" fmla="*/ 662292 h 6412999"/>
                <a:gd name="connsiteX3" fmla="*/ 886769 w 3663992"/>
                <a:gd name="connsiteY3" fmla="*/ 1351902 h 6412999"/>
                <a:gd name="connsiteX4" fmla="*/ 142490 w 3663992"/>
                <a:gd name="connsiteY4" fmla="*/ 2011120 h 6412999"/>
                <a:gd name="connsiteX5" fmla="*/ 121225 w 3663992"/>
                <a:gd name="connsiteY5" fmla="*/ 3244497 h 6412999"/>
                <a:gd name="connsiteX6" fmla="*/ 1418397 w 3663992"/>
                <a:gd name="connsiteY6" fmla="*/ 4690525 h 6412999"/>
                <a:gd name="connsiteX7" fmla="*/ 2949485 w 3663992"/>
                <a:gd name="connsiteY7" fmla="*/ 5732515 h 6412999"/>
                <a:gd name="connsiteX8" fmla="*/ 3608704 w 3663992"/>
                <a:gd name="connsiteY8" fmla="*/ 6412999 h 6412999"/>
                <a:gd name="connsiteX0" fmla="*/ 417548 w 3663992"/>
                <a:gd name="connsiteY0" fmla="*/ 179 h 6596706"/>
                <a:gd name="connsiteX1" fmla="*/ 1026549 w 3663992"/>
                <a:gd name="connsiteY1" fmla="*/ 267500 h 6596706"/>
                <a:gd name="connsiteX2" fmla="*/ 1184481 w 3663992"/>
                <a:gd name="connsiteY2" fmla="*/ 845999 h 6596706"/>
                <a:gd name="connsiteX3" fmla="*/ 886769 w 3663992"/>
                <a:gd name="connsiteY3" fmla="*/ 1535609 h 6596706"/>
                <a:gd name="connsiteX4" fmla="*/ 142490 w 3663992"/>
                <a:gd name="connsiteY4" fmla="*/ 2194827 h 6596706"/>
                <a:gd name="connsiteX5" fmla="*/ 121225 w 3663992"/>
                <a:gd name="connsiteY5" fmla="*/ 3428204 h 6596706"/>
                <a:gd name="connsiteX6" fmla="*/ 1418397 w 3663992"/>
                <a:gd name="connsiteY6" fmla="*/ 4874232 h 6596706"/>
                <a:gd name="connsiteX7" fmla="*/ 2949485 w 3663992"/>
                <a:gd name="connsiteY7" fmla="*/ 5916222 h 6596706"/>
                <a:gd name="connsiteX8" fmla="*/ 3608704 w 3663992"/>
                <a:gd name="connsiteY8" fmla="*/ 6596706 h 6596706"/>
                <a:gd name="connsiteX0" fmla="*/ 417548 w 3663992"/>
                <a:gd name="connsiteY0" fmla="*/ 201 h 6596728"/>
                <a:gd name="connsiteX1" fmla="*/ 967325 w 3663992"/>
                <a:gd name="connsiteY1" fmla="*/ 248427 h 6596728"/>
                <a:gd name="connsiteX2" fmla="*/ 1184481 w 3663992"/>
                <a:gd name="connsiteY2" fmla="*/ 846021 h 6596728"/>
                <a:gd name="connsiteX3" fmla="*/ 886769 w 3663992"/>
                <a:gd name="connsiteY3" fmla="*/ 1535631 h 6596728"/>
                <a:gd name="connsiteX4" fmla="*/ 142490 w 3663992"/>
                <a:gd name="connsiteY4" fmla="*/ 2194849 h 6596728"/>
                <a:gd name="connsiteX5" fmla="*/ 121225 w 3663992"/>
                <a:gd name="connsiteY5" fmla="*/ 3428226 h 6596728"/>
                <a:gd name="connsiteX6" fmla="*/ 1418397 w 3663992"/>
                <a:gd name="connsiteY6" fmla="*/ 4874254 h 6596728"/>
                <a:gd name="connsiteX7" fmla="*/ 2949485 w 3663992"/>
                <a:gd name="connsiteY7" fmla="*/ 5916244 h 6596728"/>
                <a:gd name="connsiteX8" fmla="*/ 3608704 w 3663992"/>
                <a:gd name="connsiteY8" fmla="*/ 6596728 h 6596728"/>
                <a:gd name="connsiteX0" fmla="*/ 8472016 w 8472016"/>
                <a:gd name="connsiteY0" fmla="*/ 14792 h 6420376"/>
                <a:gd name="connsiteX1" fmla="*/ 967325 w 8472016"/>
                <a:gd name="connsiteY1" fmla="*/ 72075 h 6420376"/>
                <a:gd name="connsiteX2" fmla="*/ 1184481 w 8472016"/>
                <a:gd name="connsiteY2" fmla="*/ 669669 h 6420376"/>
                <a:gd name="connsiteX3" fmla="*/ 886769 w 8472016"/>
                <a:gd name="connsiteY3" fmla="*/ 1359279 h 6420376"/>
                <a:gd name="connsiteX4" fmla="*/ 142490 w 8472016"/>
                <a:gd name="connsiteY4" fmla="*/ 2018497 h 6420376"/>
                <a:gd name="connsiteX5" fmla="*/ 121225 w 8472016"/>
                <a:gd name="connsiteY5" fmla="*/ 3251874 h 6420376"/>
                <a:gd name="connsiteX6" fmla="*/ 1418397 w 8472016"/>
                <a:gd name="connsiteY6" fmla="*/ 4697902 h 6420376"/>
                <a:gd name="connsiteX7" fmla="*/ 2949485 w 8472016"/>
                <a:gd name="connsiteY7" fmla="*/ 5739892 h 6420376"/>
                <a:gd name="connsiteX8" fmla="*/ 3608704 w 8472016"/>
                <a:gd name="connsiteY8" fmla="*/ 6420376 h 6420376"/>
                <a:gd name="connsiteX0" fmla="*/ 8472016 w 8472017"/>
                <a:gd name="connsiteY0" fmla="*/ 758 h 6406342"/>
                <a:gd name="connsiteX1" fmla="*/ 967325 w 8472017"/>
                <a:gd name="connsiteY1" fmla="*/ 58041 h 6406342"/>
                <a:gd name="connsiteX2" fmla="*/ 1184481 w 8472017"/>
                <a:gd name="connsiteY2" fmla="*/ 655635 h 6406342"/>
                <a:gd name="connsiteX3" fmla="*/ 886769 w 8472017"/>
                <a:gd name="connsiteY3" fmla="*/ 1345245 h 6406342"/>
                <a:gd name="connsiteX4" fmla="*/ 142490 w 8472017"/>
                <a:gd name="connsiteY4" fmla="*/ 2004463 h 6406342"/>
                <a:gd name="connsiteX5" fmla="*/ 121225 w 8472017"/>
                <a:gd name="connsiteY5" fmla="*/ 3237840 h 6406342"/>
                <a:gd name="connsiteX6" fmla="*/ 1418397 w 8472017"/>
                <a:gd name="connsiteY6" fmla="*/ 4683868 h 6406342"/>
                <a:gd name="connsiteX7" fmla="*/ 2949485 w 8472017"/>
                <a:gd name="connsiteY7" fmla="*/ 5725858 h 6406342"/>
                <a:gd name="connsiteX8" fmla="*/ 3608704 w 8472017"/>
                <a:gd name="connsiteY8" fmla="*/ 6406342 h 6406342"/>
                <a:gd name="connsiteX0" fmla="*/ 8472016 w 8472017"/>
                <a:gd name="connsiteY0" fmla="*/ 29091 h 6358297"/>
                <a:gd name="connsiteX1" fmla="*/ 967325 w 8472017"/>
                <a:gd name="connsiteY1" fmla="*/ 9996 h 6358297"/>
                <a:gd name="connsiteX2" fmla="*/ 1184481 w 8472017"/>
                <a:gd name="connsiteY2" fmla="*/ 607590 h 6358297"/>
                <a:gd name="connsiteX3" fmla="*/ 886769 w 8472017"/>
                <a:gd name="connsiteY3" fmla="*/ 1297200 h 6358297"/>
                <a:gd name="connsiteX4" fmla="*/ 142490 w 8472017"/>
                <a:gd name="connsiteY4" fmla="*/ 1956418 h 6358297"/>
                <a:gd name="connsiteX5" fmla="*/ 121225 w 8472017"/>
                <a:gd name="connsiteY5" fmla="*/ 3189795 h 6358297"/>
                <a:gd name="connsiteX6" fmla="*/ 1418397 w 8472017"/>
                <a:gd name="connsiteY6" fmla="*/ 4635823 h 6358297"/>
                <a:gd name="connsiteX7" fmla="*/ 2949485 w 8472017"/>
                <a:gd name="connsiteY7" fmla="*/ 5677813 h 6358297"/>
                <a:gd name="connsiteX8" fmla="*/ 3608704 w 8472017"/>
                <a:gd name="connsiteY8" fmla="*/ 6358297 h 6358297"/>
                <a:gd name="connsiteX0" fmla="*/ 8472016 w 8472017"/>
                <a:gd name="connsiteY0" fmla="*/ 29091 h 6406197"/>
                <a:gd name="connsiteX1" fmla="*/ 967325 w 8472017"/>
                <a:gd name="connsiteY1" fmla="*/ 9996 h 6406197"/>
                <a:gd name="connsiteX2" fmla="*/ 1184481 w 8472017"/>
                <a:gd name="connsiteY2" fmla="*/ 607590 h 6406197"/>
                <a:gd name="connsiteX3" fmla="*/ 886769 w 8472017"/>
                <a:gd name="connsiteY3" fmla="*/ 1297200 h 6406197"/>
                <a:gd name="connsiteX4" fmla="*/ 142490 w 8472017"/>
                <a:gd name="connsiteY4" fmla="*/ 1956418 h 6406197"/>
                <a:gd name="connsiteX5" fmla="*/ 121225 w 8472017"/>
                <a:gd name="connsiteY5" fmla="*/ 3189795 h 6406197"/>
                <a:gd name="connsiteX6" fmla="*/ 1418397 w 8472017"/>
                <a:gd name="connsiteY6" fmla="*/ 4635823 h 6406197"/>
                <a:gd name="connsiteX7" fmla="*/ 2949485 w 8472017"/>
                <a:gd name="connsiteY7" fmla="*/ 5677813 h 6406197"/>
                <a:gd name="connsiteX8" fmla="*/ 3608704 w 8472017"/>
                <a:gd name="connsiteY8" fmla="*/ 6358297 h 6406197"/>
                <a:gd name="connsiteX9" fmla="*/ 3691631 w 8472017"/>
                <a:gd name="connsiteY9" fmla="*/ 6349312 h 6406197"/>
                <a:gd name="connsiteX0" fmla="*/ 8472016 w 8472017"/>
                <a:gd name="connsiteY0" fmla="*/ 29091 h 6731212"/>
                <a:gd name="connsiteX1" fmla="*/ 967325 w 8472017"/>
                <a:gd name="connsiteY1" fmla="*/ 9996 h 6731212"/>
                <a:gd name="connsiteX2" fmla="*/ 1184481 w 8472017"/>
                <a:gd name="connsiteY2" fmla="*/ 607590 h 6731212"/>
                <a:gd name="connsiteX3" fmla="*/ 886769 w 8472017"/>
                <a:gd name="connsiteY3" fmla="*/ 1297200 h 6731212"/>
                <a:gd name="connsiteX4" fmla="*/ 142490 w 8472017"/>
                <a:gd name="connsiteY4" fmla="*/ 1956418 h 6731212"/>
                <a:gd name="connsiteX5" fmla="*/ 121225 w 8472017"/>
                <a:gd name="connsiteY5" fmla="*/ 3189795 h 6731212"/>
                <a:gd name="connsiteX6" fmla="*/ 1418397 w 8472017"/>
                <a:gd name="connsiteY6" fmla="*/ 4635823 h 6731212"/>
                <a:gd name="connsiteX7" fmla="*/ 2949485 w 8472017"/>
                <a:gd name="connsiteY7" fmla="*/ 5677813 h 6731212"/>
                <a:gd name="connsiteX8" fmla="*/ 3608704 w 8472017"/>
                <a:gd name="connsiteY8" fmla="*/ 6358297 h 6731212"/>
                <a:gd name="connsiteX9" fmla="*/ 3533700 w 8472017"/>
                <a:gd name="connsiteY9" fmla="*/ 6731199 h 6731212"/>
                <a:gd name="connsiteX0" fmla="*/ 8472016 w 8472017"/>
                <a:gd name="connsiteY0" fmla="*/ 29091 h 6731205"/>
                <a:gd name="connsiteX1" fmla="*/ 967325 w 8472017"/>
                <a:gd name="connsiteY1" fmla="*/ 9996 h 6731205"/>
                <a:gd name="connsiteX2" fmla="*/ 1184481 w 8472017"/>
                <a:gd name="connsiteY2" fmla="*/ 607590 h 6731205"/>
                <a:gd name="connsiteX3" fmla="*/ 886769 w 8472017"/>
                <a:gd name="connsiteY3" fmla="*/ 1297200 h 6731205"/>
                <a:gd name="connsiteX4" fmla="*/ 142490 w 8472017"/>
                <a:gd name="connsiteY4" fmla="*/ 1956418 h 6731205"/>
                <a:gd name="connsiteX5" fmla="*/ 121225 w 8472017"/>
                <a:gd name="connsiteY5" fmla="*/ 3189795 h 6731205"/>
                <a:gd name="connsiteX6" fmla="*/ 1418397 w 8472017"/>
                <a:gd name="connsiteY6" fmla="*/ 4635823 h 6731205"/>
                <a:gd name="connsiteX7" fmla="*/ 2949485 w 8472017"/>
                <a:gd name="connsiteY7" fmla="*/ 5677813 h 6731205"/>
                <a:gd name="connsiteX8" fmla="*/ 3549480 w 8472017"/>
                <a:gd name="connsiteY8" fmla="*/ 6167353 h 6731205"/>
                <a:gd name="connsiteX9" fmla="*/ 3533700 w 8472017"/>
                <a:gd name="connsiteY9" fmla="*/ 6731199 h 6731205"/>
                <a:gd name="connsiteX0" fmla="*/ 8472016 w 8472017"/>
                <a:gd name="connsiteY0" fmla="*/ 29091 h 6731205"/>
                <a:gd name="connsiteX1" fmla="*/ 967325 w 8472017"/>
                <a:gd name="connsiteY1" fmla="*/ 9996 h 6731205"/>
                <a:gd name="connsiteX2" fmla="*/ 1184481 w 8472017"/>
                <a:gd name="connsiteY2" fmla="*/ 607590 h 6731205"/>
                <a:gd name="connsiteX3" fmla="*/ 886769 w 8472017"/>
                <a:gd name="connsiteY3" fmla="*/ 1297200 h 6731205"/>
                <a:gd name="connsiteX4" fmla="*/ 142490 w 8472017"/>
                <a:gd name="connsiteY4" fmla="*/ 1956418 h 6731205"/>
                <a:gd name="connsiteX5" fmla="*/ 121225 w 8472017"/>
                <a:gd name="connsiteY5" fmla="*/ 3189795 h 6731205"/>
                <a:gd name="connsiteX6" fmla="*/ 1418397 w 8472017"/>
                <a:gd name="connsiteY6" fmla="*/ 4635823 h 6731205"/>
                <a:gd name="connsiteX7" fmla="*/ 2949485 w 8472017"/>
                <a:gd name="connsiteY7" fmla="*/ 5677813 h 6731205"/>
                <a:gd name="connsiteX8" fmla="*/ 3549480 w 8472017"/>
                <a:gd name="connsiteY8" fmla="*/ 6167353 h 6731205"/>
                <a:gd name="connsiteX9" fmla="*/ 3533700 w 8472017"/>
                <a:gd name="connsiteY9" fmla="*/ 6731199 h 6731205"/>
                <a:gd name="connsiteX0" fmla="*/ 8472016 w 8472017"/>
                <a:gd name="connsiteY0" fmla="*/ 29091 h 6235107"/>
                <a:gd name="connsiteX1" fmla="*/ 967325 w 8472017"/>
                <a:gd name="connsiteY1" fmla="*/ 9996 h 6235107"/>
                <a:gd name="connsiteX2" fmla="*/ 1184481 w 8472017"/>
                <a:gd name="connsiteY2" fmla="*/ 607590 h 6235107"/>
                <a:gd name="connsiteX3" fmla="*/ 886769 w 8472017"/>
                <a:gd name="connsiteY3" fmla="*/ 1297200 h 6235107"/>
                <a:gd name="connsiteX4" fmla="*/ 142490 w 8472017"/>
                <a:gd name="connsiteY4" fmla="*/ 1956418 h 6235107"/>
                <a:gd name="connsiteX5" fmla="*/ 121225 w 8472017"/>
                <a:gd name="connsiteY5" fmla="*/ 3189795 h 6235107"/>
                <a:gd name="connsiteX6" fmla="*/ 1418397 w 8472017"/>
                <a:gd name="connsiteY6" fmla="*/ 4635823 h 6235107"/>
                <a:gd name="connsiteX7" fmla="*/ 2949485 w 8472017"/>
                <a:gd name="connsiteY7" fmla="*/ 5677813 h 6235107"/>
                <a:gd name="connsiteX8" fmla="*/ 3549480 w 8472017"/>
                <a:gd name="connsiteY8" fmla="*/ 6167353 h 6235107"/>
                <a:gd name="connsiteX9" fmla="*/ 8390070 w 8472017"/>
                <a:gd name="connsiteY9" fmla="*/ 6120181 h 6235107"/>
                <a:gd name="connsiteX0" fmla="*/ 8472016 w 8472017"/>
                <a:gd name="connsiteY0" fmla="*/ 29091 h 6167353"/>
                <a:gd name="connsiteX1" fmla="*/ 967325 w 8472017"/>
                <a:gd name="connsiteY1" fmla="*/ 9996 h 6167353"/>
                <a:gd name="connsiteX2" fmla="*/ 1184481 w 8472017"/>
                <a:gd name="connsiteY2" fmla="*/ 607590 h 6167353"/>
                <a:gd name="connsiteX3" fmla="*/ 886769 w 8472017"/>
                <a:gd name="connsiteY3" fmla="*/ 1297200 h 6167353"/>
                <a:gd name="connsiteX4" fmla="*/ 142490 w 8472017"/>
                <a:gd name="connsiteY4" fmla="*/ 1956418 h 6167353"/>
                <a:gd name="connsiteX5" fmla="*/ 121225 w 8472017"/>
                <a:gd name="connsiteY5" fmla="*/ 3189795 h 6167353"/>
                <a:gd name="connsiteX6" fmla="*/ 1418397 w 8472017"/>
                <a:gd name="connsiteY6" fmla="*/ 4635823 h 6167353"/>
                <a:gd name="connsiteX7" fmla="*/ 2949485 w 8472017"/>
                <a:gd name="connsiteY7" fmla="*/ 5677813 h 6167353"/>
                <a:gd name="connsiteX8" fmla="*/ 3549480 w 8472017"/>
                <a:gd name="connsiteY8" fmla="*/ 6167353 h 6167353"/>
                <a:gd name="connsiteX9" fmla="*/ 8390070 w 8472017"/>
                <a:gd name="connsiteY9" fmla="*/ 6120181 h 6167353"/>
                <a:gd name="connsiteX0" fmla="*/ 8472016 w 8472017"/>
                <a:gd name="connsiteY0" fmla="*/ 29091 h 6196613"/>
                <a:gd name="connsiteX1" fmla="*/ 967325 w 8472017"/>
                <a:gd name="connsiteY1" fmla="*/ 9996 h 6196613"/>
                <a:gd name="connsiteX2" fmla="*/ 1184481 w 8472017"/>
                <a:gd name="connsiteY2" fmla="*/ 607590 h 6196613"/>
                <a:gd name="connsiteX3" fmla="*/ 886769 w 8472017"/>
                <a:gd name="connsiteY3" fmla="*/ 1297200 h 6196613"/>
                <a:gd name="connsiteX4" fmla="*/ 142490 w 8472017"/>
                <a:gd name="connsiteY4" fmla="*/ 1956418 h 6196613"/>
                <a:gd name="connsiteX5" fmla="*/ 121225 w 8472017"/>
                <a:gd name="connsiteY5" fmla="*/ 3189795 h 6196613"/>
                <a:gd name="connsiteX6" fmla="*/ 1418397 w 8472017"/>
                <a:gd name="connsiteY6" fmla="*/ 4635823 h 6196613"/>
                <a:gd name="connsiteX7" fmla="*/ 2949485 w 8472017"/>
                <a:gd name="connsiteY7" fmla="*/ 5677813 h 6196613"/>
                <a:gd name="connsiteX8" fmla="*/ 3549480 w 8472017"/>
                <a:gd name="connsiteY8" fmla="*/ 6167353 h 6196613"/>
                <a:gd name="connsiteX9" fmla="*/ 8390070 w 8472017"/>
                <a:gd name="connsiteY9" fmla="*/ 6196558 h 6196613"/>
                <a:gd name="connsiteX0" fmla="*/ 8472016 w 8472016"/>
                <a:gd name="connsiteY0" fmla="*/ 64324 h 6231846"/>
                <a:gd name="connsiteX1" fmla="*/ 967325 w 8472016"/>
                <a:gd name="connsiteY1" fmla="*/ 45229 h 6231846"/>
                <a:gd name="connsiteX2" fmla="*/ 1184481 w 8472016"/>
                <a:gd name="connsiteY2" fmla="*/ 642823 h 6231846"/>
                <a:gd name="connsiteX3" fmla="*/ 886769 w 8472016"/>
                <a:gd name="connsiteY3" fmla="*/ 1332433 h 6231846"/>
                <a:gd name="connsiteX4" fmla="*/ 142490 w 8472016"/>
                <a:gd name="connsiteY4" fmla="*/ 1991651 h 6231846"/>
                <a:gd name="connsiteX5" fmla="*/ 121225 w 8472016"/>
                <a:gd name="connsiteY5" fmla="*/ 3225028 h 6231846"/>
                <a:gd name="connsiteX6" fmla="*/ 1418397 w 8472016"/>
                <a:gd name="connsiteY6" fmla="*/ 4671056 h 6231846"/>
                <a:gd name="connsiteX7" fmla="*/ 2949485 w 8472016"/>
                <a:gd name="connsiteY7" fmla="*/ 5713046 h 6231846"/>
                <a:gd name="connsiteX8" fmla="*/ 3549480 w 8472016"/>
                <a:gd name="connsiteY8" fmla="*/ 6202586 h 6231846"/>
                <a:gd name="connsiteX9" fmla="*/ 8390070 w 8472016"/>
                <a:gd name="connsiteY9" fmla="*/ 6231791 h 6231846"/>
                <a:gd name="connsiteX0" fmla="*/ 8472016 w 8472016"/>
                <a:gd name="connsiteY0" fmla="*/ 98169 h 6265691"/>
                <a:gd name="connsiteX1" fmla="*/ 967325 w 8472016"/>
                <a:gd name="connsiteY1" fmla="*/ 79074 h 6265691"/>
                <a:gd name="connsiteX2" fmla="*/ 1184481 w 8472016"/>
                <a:gd name="connsiteY2" fmla="*/ 676668 h 6265691"/>
                <a:gd name="connsiteX3" fmla="*/ 886769 w 8472016"/>
                <a:gd name="connsiteY3" fmla="*/ 1366278 h 6265691"/>
                <a:gd name="connsiteX4" fmla="*/ 142490 w 8472016"/>
                <a:gd name="connsiteY4" fmla="*/ 2025496 h 6265691"/>
                <a:gd name="connsiteX5" fmla="*/ 121225 w 8472016"/>
                <a:gd name="connsiteY5" fmla="*/ 3258873 h 6265691"/>
                <a:gd name="connsiteX6" fmla="*/ 1418397 w 8472016"/>
                <a:gd name="connsiteY6" fmla="*/ 4704901 h 6265691"/>
                <a:gd name="connsiteX7" fmla="*/ 2949485 w 8472016"/>
                <a:gd name="connsiteY7" fmla="*/ 5746891 h 6265691"/>
                <a:gd name="connsiteX8" fmla="*/ 3549480 w 8472016"/>
                <a:gd name="connsiteY8" fmla="*/ 6236431 h 6265691"/>
                <a:gd name="connsiteX9" fmla="*/ 8390070 w 8472016"/>
                <a:gd name="connsiteY9" fmla="*/ 6265636 h 6265691"/>
                <a:gd name="connsiteX0" fmla="*/ 8472016 w 8472016"/>
                <a:gd name="connsiteY0" fmla="*/ 401462 h 6568984"/>
                <a:gd name="connsiteX1" fmla="*/ 1460859 w 8472016"/>
                <a:gd name="connsiteY1" fmla="*/ 38669 h 6568984"/>
                <a:gd name="connsiteX2" fmla="*/ 1184481 w 8472016"/>
                <a:gd name="connsiteY2" fmla="*/ 979961 h 6568984"/>
                <a:gd name="connsiteX3" fmla="*/ 886769 w 8472016"/>
                <a:gd name="connsiteY3" fmla="*/ 1669571 h 6568984"/>
                <a:gd name="connsiteX4" fmla="*/ 142490 w 8472016"/>
                <a:gd name="connsiteY4" fmla="*/ 2328789 h 6568984"/>
                <a:gd name="connsiteX5" fmla="*/ 121225 w 8472016"/>
                <a:gd name="connsiteY5" fmla="*/ 3562166 h 6568984"/>
                <a:gd name="connsiteX6" fmla="*/ 1418397 w 8472016"/>
                <a:gd name="connsiteY6" fmla="*/ 5008194 h 6568984"/>
                <a:gd name="connsiteX7" fmla="*/ 2949485 w 8472016"/>
                <a:gd name="connsiteY7" fmla="*/ 6050184 h 6568984"/>
                <a:gd name="connsiteX8" fmla="*/ 3549480 w 8472016"/>
                <a:gd name="connsiteY8" fmla="*/ 6539724 h 6568984"/>
                <a:gd name="connsiteX9" fmla="*/ 8390070 w 8472016"/>
                <a:gd name="connsiteY9" fmla="*/ 6568929 h 6568984"/>
                <a:gd name="connsiteX0" fmla="*/ 8472016 w 8472016"/>
                <a:gd name="connsiteY0" fmla="*/ 45156 h 6212678"/>
                <a:gd name="connsiteX1" fmla="*/ 1223963 w 8472016"/>
                <a:gd name="connsiteY1" fmla="*/ 102438 h 6212678"/>
                <a:gd name="connsiteX2" fmla="*/ 1184481 w 8472016"/>
                <a:gd name="connsiteY2" fmla="*/ 623655 h 6212678"/>
                <a:gd name="connsiteX3" fmla="*/ 886769 w 8472016"/>
                <a:gd name="connsiteY3" fmla="*/ 1313265 h 6212678"/>
                <a:gd name="connsiteX4" fmla="*/ 142490 w 8472016"/>
                <a:gd name="connsiteY4" fmla="*/ 1972483 h 6212678"/>
                <a:gd name="connsiteX5" fmla="*/ 121225 w 8472016"/>
                <a:gd name="connsiteY5" fmla="*/ 3205860 h 6212678"/>
                <a:gd name="connsiteX6" fmla="*/ 1418397 w 8472016"/>
                <a:gd name="connsiteY6" fmla="*/ 4651888 h 6212678"/>
                <a:gd name="connsiteX7" fmla="*/ 2949485 w 8472016"/>
                <a:gd name="connsiteY7" fmla="*/ 5693878 h 6212678"/>
                <a:gd name="connsiteX8" fmla="*/ 3549480 w 8472016"/>
                <a:gd name="connsiteY8" fmla="*/ 6183418 h 6212678"/>
                <a:gd name="connsiteX9" fmla="*/ 8390070 w 8472016"/>
                <a:gd name="connsiteY9" fmla="*/ 6212623 h 6212678"/>
                <a:gd name="connsiteX0" fmla="*/ 8499049 w 8499049"/>
                <a:gd name="connsiteY0" fmla="*/ 45156 h 6212678"/>
                <a:gd name="connsiteX1" fmla="*/ 1250996 w 8499049"/>
                <a:gd name="connsiteY1" fmla="*/ 102438 h 6212678"/>
                <a:gd name="connsiteX2" fmla="*/ 1211514 w 8499049"/>
                <a:gd name="connsiteY2" fmla="*/ 623655 h 6212678"/>
                <a:gd name="connsiteX3" fmla="*/ 1407336 w 8499049"/>
                <a:gd name="connsiteY3" fmla="*/ 1408737 h 6212678"/>
                <a:gd name="connsiteX4" fmla="*/ 169523 w 8499049"/>
                <a:gd name="connsiteY4" fmla="*/ 1972483 h 6212678"/>
                <a:gd name="connsiteX5" fmla="*/ 148258 w 8499049"/>
                <a:gd name="connsiteY5" fmla="*/ 3205860 h 6212678"/>
                <a:gd name="connsiteX6" fmla="*/ 1445430 w 8499049"/>
                <a:gd name="connsiteY6" fmla="*/ 4651888 h 6212678"/>
                <a:gd name="connsiteX7" fmla="*/ 2976518 w 8499049"/>
                <a:gd name="connsiteY7" fmla="*/ 5693878 h 6212678"/>
                <a:gd name="connsiteX8" fmla="*/ 3576513 w 8499049"/>
                <a:gd name="connsiteY8" fmla="*/ 6183418 h 6212678"/>
                <a:gd name="connsiteX9" fmla="*/ 8417103 w 8499049"/>
                <a:gd name="connsiteY9" fmla="*/ 6212623 h 6212678"/>
                <a:gd name="connsiteX0" fmla="*/ 8428209 w 8428209"/>
                <a:gd name="connsiteY0" fmla="*/ 45156 h 6212678"/>
                <a:gd name="connsiteX1" fmla="*/ 1180156 w 8428209"/>
                <a:gd name="connsiteY1" fmla="*/ 102438 h 6212678"/>
                <a:gd name="connsiteX2" fmla="*/ 1140674 w 8428209"/>
                <a:gd name="connsiteY2" fmla="*/ 623655 h 6212678"/>
                <a:gd name="connsiteX3" fmla="*/ 1336496 w 8428209"/>
                <a:gd name="connsiteY3" fmla="*/ 1408737 h 6212678"/>
                <a:gd name="connsiteX4" fmla="*/ 276355 w 8428209"/>
                <a:gd name="connsiteY4" fmla="*/ 2430747 h 6212678"/>
                <a:gd name="connsiteX5" fmla="*/ 77418 w 8428209"/>
                <a:gd name="connsiteY5" fmla="*/ 3205860 h 6212678"/>
                <a:gd name="connsiteX6" fmla="*/ 1374590 w 8428209"/>
                <a:gd name="connsiteY6" fmla="*/ 4651888 h 6212678"/>
                <a:gd name="connsiteX7" fmla="*/ 2905678 w 8428209"/>
                <a:gd name="connsiteY7" fmla="*/ 5693878 h 6212678"/>
                <a:gd name="connsiteX8" fmla="*/ 3505673 w 8428209"/>
                <a:gd name="connsiteY8" fmla="*/ 6183418 h 6212678"/>
                <a:gd name="connsiteX9" fmla="*/ 8346263 w 8428209"/>
                <a:gd name="connsiteY9" fmla="*/ 6212623 h 6212678"/>
                <a:gd name="connsiteX0" fmla="*/ 8428209 w 8428209"/>
                <a:gd name="connsiteY0" fmla="*/ 242938 h 6410460"/>
                <a:gd name="connsiteX1" fmla="*/ 1239380 w 8428209"/>
                <a:gd name="connsiteY1" fmla="*/ 51994 h 6410460"/>
                <a:gd name="connsiteX2" fmla="*/ 1140674 w 8428209"/>
                <a:gd name="connsiteY2" fmla="*/ 821437 h 6410460"/>
                <a:gd name="connsiteX3" fmla="*/ 1336496 w 8428209"/>
                <a:gd name="connsiteY3" fmla="*/ 1606519 h 6410460"/>
                <a:gd name="connsiteX4" fmla="*/ 276355 w 8428209"/>
                <a:gd name="connsiteY4" fmla="*/ 2628529 h 6410460"/>
                <a:gd name="connsiteX5" fmla="*/ 77418 w 8428209"/>
                <a:gd name="connsiteY5" fmla="*/ 3403642 h 6410460"/>
                <a:gd name="connsiteX6" fmla="*/ 1374590 w 8428209"/>
                <a:gd name="connsiteY6" fmla="*/ 4849670 h 6410460"/>
                <a:gd name="connsiteX7" fmla="*/ 2905678 w 8428209"/>
                <a:gd name="connsiteY7" fmla="*/ 5891660 h 6410460"/>
                <a:gd name="connsiteX8" fmla="*/ 3505673 w 8428209"/>
                <a:gd name="connsiteY8" fmla="*/ 6381200 h 6410460"/>
                <a:gd name="connsiteX9" fmla="*/ 8346263 w 8428209"/>
                <a:gd name="connsiteY9" fmla="*/ 6410405 h 6410460"/>
                <a:gd name="connsiteX0" fmla="*/ 8428209 w 8428209"/>
                <a:gd name="connsiteY0" fmla="*/ 263694 h 6431216"/>
                <a:gd name="connsiteX1" fmla="*/ 2483085 w 8428209"/>
                <a:gd name="connsiteY1" fmla="*/ 53658 h 6431216"/>
                <a:gd name="connsiteX2" fmla="*/ 1239380 w 8428209"/>
                <a:gd name="connsiteY2" fmla="*/ 72750 h 6431216"/>
                <a:gd name="connsiteX3" fmla="*/ 1140674 w 8428209"/>
                <a:gd name="connsiteY3" fmla="*/ 842193 h 6431216"/>
                <a:gd name="connsiteX4" fmla="*/ 1336496 w 8428209"/>
                <a:gd name="connsiteY4" fmla="*/ 1627275 h 6431216"/>
                <a:gd name="connsiteX5" fmla="*/ 276355 w 8428209"/>
                <a:gd name="connsiteY5" fmla="*/ 2649285 h 6431216"/>
                <a:gd name="connsiteX6" fmla="*/ 77418 w 8428209"/>
                <a:gd name="connsiteY6" fmla="*/ 3424398 h 6431216"/>
                <a:gd name="connsiteX7" fmla="*/ 1374590 w 8428209"/>
                <a:gd name="connsiteY7" fmla="*/ 4870426 h 6431216"/>
                <a:gd name="connsiteX8" fmla="*/ 2905678 w 8428209"/>
                <a:gd name="connsiteY8" fmla="*/ 5912416 h 6431216"/>
                <a:gd name="connsiteX9" fmla="*/ 3505673 w 8428209"/>
                <a:gd name="connsiteY9" fmla="*/ 6401956 h 6431216"/>
                <a:gd name="connsiteX10" fmla="*/ 8346263 w 8428209"/>
                <a:gd name="connsiteY10" fmla="*/ 6431161 h 6431216"/>
                <a:gd name="connsiteX0" fmla="*/ 8428209 w 8428209"/>
                <a:gd name="connsiteY0" fmla="*/ 217504 h 6385026"/>
                <a:gd name="connsiteX1" fmla="*/ 2483085 w 8428209"/>
                <a:gd name="connsiteY1" fmla="*/ 7468 h 6385026"/>
                <a:gd name="connsiteX2" fmla="*/ 1496018 w 8428209"/>
                <a:gd name="connsiteY2" fmla="*/ 179315 h 6385026"/>
                <a:gd name="connsiteX3" fmla="*/ 1140674 w 8428209"/>
                <a:gd name="connsiteY3" fmla="*/ 796003 h 6385026"/>
                <a:gd name="connsiteX4" fmla="*/ 1336496 w 8428209"/>
                <a:gd name="connsiteY4" fmla="*/ 1581085 h 6385026"/>
                <a:gd name="connsiteX5" fmla="*/ 276355 w 8428209"/>
                <a:gd name="connsiteY5" fmla="*/ 2603095 h 6385026"/>
                <a:gd name="connsiteX6" fmla="*/ 77418 w 8428209"/>
                <a:gd name="connsiteY6" fmla="*/ 3378208 h 6385026"/>
                <a:gd name="connsiteX7" fmla="*/ 1374590 w 8428209"/>
                <a:gd name="connsiteY7" fmla="*/ 4824236 h 6385026"/>
                <a:gd name="connsiteX8" fmla="*/ 2905678 w 8428209"/>
                <a:gd name="connsiteY8" fmla="*/ 5866226 h 6385026"/>
                <a:gd name="connsiteX9" fmla="*/ 3505673 w 8428209"/>
                <a:gd name="connsiteY9" fmla="*/ 6355766 h 6385026"/>
                <a:gd name="connsiteX10" fmla="*/ 8346263 w 8428209"/>
                <a:gd name="connsiteY10" fmla="*/ 6384971 h 6385026"/>
                <a:gd name="connsiteX0" fmla="*/ 8428209 w 8428209"/>
                <a:gd name="connsiteY0" fmla="*/ 38343 h 6205865"/>
                <a:gd name="connsiteX1" fmla="*/ 4891529 w 8428209"/>
                <a:gd name="connsiteY1" fmla="*/ 553892 h 6205865"/>
                <a:gd name="connsiteX2" fmla="*/ 1496018 w 8428209"/>
                <a:gd name="connsiteY2" fmla="*/ 154 h 6205865"/>
                <a:gd name="connsiteX3" fmla="*/ 1140674 w 8428209"/>
                <a:gd name="connsiteY3" fmla="*/ 616842 h 6205865"/>
                <a:gd name="connsiteX4" fmla="*/ 1336496 w 8428209"/>
                <a:gd name="connsiteY4" fmla="*/ 1401924 h 6205865"/>
                <a:gd name="connsiteX5" fmla="*/ 276355 w 8428209"/>
                <a:gd name="connsiteY5" fmla="*/ 2423934 h 6205865"/>
                <a:gd name="connsiteX6" fmla="*/ 77418 w 8428209"/>
                <a:gd name="connsiteY6" fmla="*/ 3199047 h 6205865"/>
                <a:gd name="connsiteX7" fmla="*/ 1374590 w 8428209"/>
                <a:gd name="connsiteY7" fmla="*/ 4645075 h 6205865"/>
                <a:gd name="connsiteX8" fmla="*/ 2905678 w 8428209"/>
                <a:gd name="connsiteY8" fmla="*/ 5687065 h 6205865"/>
                <a:gd name="connsiteX9" fmla="*/ 3505673 w 8428209"/>
                <a:gd name="connsiteY9" fmla="*/ 6176605 h 6205865"/>
                <a:gd name="connsiteX10" fmla="*/ 8346263 w 8428209"/>
                <a:gd name="connsiteY10" fmla="*/ 6205810 h 6205865"/>
                <a:gd name="connsiteX0" fmla="*/ 8605881 w 8605881"/>
                <a:gd name="connsiteY0" fmla="*/ 0 h 6224805"/>
                <a:gd name="connsiteX1" fmla="*/ 4891529 w 8605881"/>
                <a:gd name="connsiteY1" fmla="*/ 572832 h 6224805"/>
                <a:gd name="connsiteX2" fmla="*/ 1496018 w 8605881"/>
                <a:gd name="connsiteY2" fmla="*/ 19094 h 6224805"/>
                <a:gd name="connsiteX3" fmla="*/ 1140674 w 8605881"/>
                <a:gd name="connsiteY3" fmla="*/ 635782 h 6224805"/>
                <a:gd name="connsiteX4" fmla="*/ 1336496 w 8605881"/>
                <a:gd name="connsiteY4" fmla="*/ 1420864 h 6224805"/>
                <a:gd name="connsiteX5" fmla="*/ 276355 w 8605881"/>
                <a:gd name="connsiteY5" fmla="*/ 2442874 h 6224805"/>
                <a:gd name="connsiteX6" fmla="*/ 77418 w 8605881"/>
                <a:gd name="connsiteY6" fmla="*/ 3217987 h 6224805"/>
                <a:gd name="connsiteX7" fmla="*/ 1374590 w 8605881"/>
                <a:gd name="connsiteY7" fmla="*/ 4664015 h 6224805"/>
                <a:gd name="connsiteX8" fmla="*/ 2905678 w 8605881"/>
                <a:gd name="connsiteY8" fmla="*/ 5706005 h 6224805"/>
                <a:gd name="connsiteX9" fmla="*/ 3505673 w 8605881"/>
                <a:gd name="connsiteY9" fmla="*/ 6195545 h 6224805"/>
                <a:gd name="connsiteX10" fmla="*/ 8346263 w 8605881"/>
                <a:gd name="connsiteY10" fmla="*/ 6224750 h 622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605881" h="6224805">
                  <a:moveTo>
                    <a:pt x="8605881" y="0"/>
                  </a:moveTo>
                  <a:lnTo>
                    <a:pt x="4891529" y="572832"/>
                  </a:lnTo>
                  <a:cubicBezTo>
                    <a:pt x="3693391" y="541008"/>
                    <a:pt x="2121160" y="8602"/>
                    <a:pt x="1496018" y="19094"/>
                  </a:cubicBezTo>
                  <a:cubicBezTo>
                    <a:pt x="870876" y="29586"/>
                    <a:pt x="1167261" y="402154"/>
                    <a:pt x="1140674" y="635782"/>
                  </a:cubicBezTo>
                  <a:cubicBezTo>
                    <a:pt x="1114087" y="869410"/>
                    <a:pt x="1480549" y="1119682"/>
                    <a:pt x="1336496" y="1420864"/>
                  </a:cubicBezTo>
                  <a:cubicBezTo>
                    <a:pt x="1192443" y="1722046"/>
                    <a:pt x="486201" y="2143353"/>
                    <a:pt x="276355" y="2442874"/>
                  </a:cubicBezTo>
                  <a:cubicBezTo>
                    <a:pt x="66509" y="2742395"/>
                    <a:pt x="-105621" y="2847797"/>
                    <a:pt x="77418" y="3217987"/>
                  </a:cubicBezTo>
                  <a:cubicBezTo>
                    <a:pt x="260457" y="3588177"/>
                    <a:pt x="903213" y="4249345"/>
                    <a:pt x="1374590" y="4664015"/>
                  </a:cubicBezTo>
                  <a:cubicBezTo>
                    <a:pt x="1845967" y="5078685"/>
                    <a:pt x="2550498" y="5450750"/>
                    <a:pt x="2905678" y="5706005"/>
                  </a:cubicBezTo>
                  <a:cubicBezTo>
                    <a:pt x="3260858" y="5961260"/>
                    <a:pt x="3408304" y="6019981"/>
                    <a:pt x="3505673" y="6195545"/>
                  </a:cubicBezTo>
                  <a:cubicBezTo>
                    <a:pt x="4195283" y="6180165"/>
                    <a:pt x="8328987" y="6226622"/>
                    <a:pt x="8346263" y="6224750"/>
                  </a:cubicBezTo>
                </a:path>
              </a:pathLst>
            </a:custGeom>
            <a:noFill/>
            <a:ln w="38100">
              <a:solidFill>
                <a:srgbClr val="AA39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  <p:pic>
        <p:nvPicPr>
          <p:cNvPr id="15" name="Picture 14" descr="A person with glasses and beard&#10;&#10;Description automatically generated">
            <a:extLst>
              <a:ext uri="{FF2B5EF4-FFF2-40B4-BE49-F238E27FC236}">
                <a16:creationId xmlns:a16="http://schemas.microsoft.com/office/drawing/2014/main" id="{B0FD84F6-F07E-4BCC-0A7D-D2CAFD25A6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61" r="20514"/>
          <a:stretch/>
        </p:blipFill>
        <p:spPr>
          <a:xfrm>
            <a:off x="9586751" y="5132918"/>
            <a:ext cx="4533154" cy="60991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B07FCAF-5DD4-43CF-BF3A-BDF71D2F8247}"/>
              </a:ext>
            </a:extLst>
          </p:cNvPr>
          <p:cNvSpPr txBox="1"/>
          <p:nvPr/>
        </p:nvSpPr>
        <p:spPr>
          <a:xfrm>
            <a:off x="6202863" y="10031694"/>
            <a:ext cx="338388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César Santos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Publindústria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914F70-0EA8-7AAF-8378-C7337E87312E}"/>
              </a:ext>
            </a:extLst>
          </p:cNvPr>
          <p:cNvSpPr txBox="1"/>
          <p:nvPr/>
        </p:nvSpPr>
        <p:spPr>
          <a:xfrm>
            <a:off x="5733457" y="5112023"/>
            <a:ext cx="3186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Felix </a:t>
            </a:r>
            <a:r>
              <a:rPr lang="en-US" sz="40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Bloeck</a:t>
            </a:r>
            <a:endParaRPr lang="en-US" sz="40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Wiley</a:t>
            </a:r>
          </a:p>
        </p:txBody>
      </p:sp>
      <p:pic>
        <p:nvPicPr>
          <p:cNvPr id="28" name="Picture 27" descr="A person wearing glasses and a suit&#10;&#10;Description automatically generated">
            <a:extLst>
              <a:ext uri="{FF2B5EF4-FFF2-40B4-BE49-F238E27FC236}">
                <a16:creationId xmlns:a16="http://schemas.microsoft.com/office/drawing/2014/main" id="{1ECAB624-7159-0034-3AB6-61F4A3514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03" r="12903"/>
          <a:stretch/>
        </p:blipFill>
        <p:spPr>
          <a:xfrm>
            <a:off x="1196129" y="5121933"/>
            <a:ext cx="4533358" cy="6110090"/>
          </a:xfrm>
          <a:prstGeom prst="rect">
            <a:avLst/>
          </a:prstGeom>
        </p:spPr>
      </p:pic>
      <p:sp>
        <p:nvSpPr>
          <p:cNvPr id="29" name="Google Shape;97;p3">
            <a:extLst>
              <a:ext uri="{FF2B5EF4-FFF2-40B4-BE49-F238E27FC236}">
                <a16:creationId xmlns:a16="http://schemas.microsoft.com/office/drawing/2014/main" id="{36033AE2-27CD-B67A-4588-723A729129F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89707F1-DD78-5235-4D49-1FF6E7F3A106}"/>
              </a:ext>
            </a:extLst>
          </p:cNvPr>
          <p:cNvSpPr/>
          <p:nvPr/>
        </p:nvSpPr>
        <p:spPr>
          <a:xfrm>
            <a:off x="1427855" y="1856819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cs typeface="DINNextLTPro"/>
              </a:rPr>
              <a:t>3. Publishers perspective</a:t>
            </a:r>
          </a:p>
        </p:txBody>
      </p: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F0D3A86E-F72A-C47E-EC94-0BFAE628C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9160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34F7E385-4D81-A93A-EDD3-9905C00116EE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50E66E4E-F4B3-75D7-245D-9B5CBF3902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97;p3">
            <a:extLst>
              <a:ext uri="{FF2B5EF4-FFF2-40B4-BE49-F238E27FC236}">
                <a16:creationId xmlns:a16="http://schemas.microsoft.com/office/drawing/2014/main" id="{36033AE2-27CD-B67A-4588-723A729129F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A9FEB9C-D3A2-FEEE-98BB-1C8975F08630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Discussion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4" name="Google Shape;95;p3">
            <a:extLst>
              <a:ext uri="{FF2B5EF4-FFF2-40B4-BE49-F238E27FC236}">
                <a16:creationId xmlns:a16="http://schemas.microsoft.com/office/drawing/2014/main" id="{9495CC76-D209-A383-74D0-857F46ADEBDE}"/>
              </a:ext>
            </a:extLst>
          </p:cNvPr>
          <p:cNvSpPr txBox="1"/>
          <p:nvPr/>
        </p:nvSpPr>
        <p:spPr>
          <a:xfrm>
            <a:off x="1450789" y="2450555"/>
            <a:ext cx="12320475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Teaching at FEUP (past and present) </a:t>
            </a:r>
          </a:p>
        </p:txBody>
      </p:sp>
      <p:pic>
        <p:nvPicPr>
          <p:cNvPr id="11" name="Picture 10" descr="A person wearing glasses and a gray shirt&#10;&#10;Description automatically generated">
            <a:extLst>
              <a:ext uri="{FF2B5EF4-FFF2-40B4-BE49-F238E27FC236}">
                <a16:creationId xmlns:a16="http://schemas.microsoft.com/office/drawing/2014/main" id="{29A1E9D4-28EF-4A58-DA9F-4F53F245E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065" y="4335301"/>
            <a:ext cx="5333345" cy="72000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17D59C-DD40-1EEF-6DB2-C677852FED48}"/>
              </a:ext>
            </a:extLst>
          </p:cNvPr>
          <p:cNvSpPr txBox="1"/>
          <p:nvPr/>
        </p:nvSpPr>
        <p:spPr>
          <a:xfrm>
            <a:off x="7528410" y="10319732"/>
            <a:ext cx="61551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40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Paulo Tavares de Castro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FEUP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2BA74E2-3BCC-C8DC-A2BD-EB44644E1BB2}"/>
              </a:ext>
            </a:extLst>
          </p:cNvPr>
          <p:cNvGrpSpPr/>
          <p:nvPr/>
        </p:nvGrpSpPr>
        <p:grpSpPr>
          <a:xfrm>
            <a:off x="14641443" y="3792425"/>
            <a:ext cx="10002387" cy="10193399"/>
            <a:chOff x="14641443" y="3792425"/>
            <a:chExt cx="10002387" cy="10193399"/>
          </a:xfrm>
        </p:grpSpPr>
        <p:pic>
          <p:nvPicPr>
            <p:cNvPr id="14" name="Picture 13" descr="A building with trees in the background&#10;&#10;Description automatically generated">
              <a:extLst>
                <a:ext uri="{FF2B5EF4-FFF2-40B4-BE49-F238E27FC236}">
                  <a16:creationId xmlns:a16="http://schemas.microsoft.com/office/drawing/2014/main" id="{23BD4497-40B8-69F1-C0DE-91A7CCBEEF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18898" r="16452"/>
            <a:stretch/>
          </p:blipFill>
          <p:spPr>
            <a:xfrm>
              <a:off x="14949703" y="3987385"/>
              <a:ext cx="9434297" cy="9728616"/>
            </a:xfrm>
            <a:prstGeom prst="rect">
              <a:avLst/>
            </a:prstGeom>
          </p:spPr>
        </p:pic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CEAAACE6-8103-A784-E251-DC2F0A6B2554}"/>
                </a:ext>
              </a:extLst>
            </p:cNvPr>
            <p:cNvSpPr/>
            <p:nvPr/>
          </p:nvSpPr>
          <p:spPr>
            <a:xfrm>
              <a:off x="14641443" y="3792425"/>
              <a:ext cx="9917144" cy="10076513"/>
            </a:xfrm>
            <a:custGeom>
              <a:avLst/>
              <a:gdLst>
                <a:gd name="connsiteX0" fmla="*/ 1941741 w 9526764"/>
                <a:gd name="connsiteY0" fmla="*/ 9863527 h 9863527"/>
                <a:gd name="connsiteX1" fmla="*/ 427734 w 9526764"/>
                <a:gd name="connsiteY1" fmla="*/ 7839855 h 9863527"/>
                <a:gd name="connsiteX2" fmla="*/ 8009 w 9526764"/>
                <a:gd name="connsiteY2" fmla="*/ 6235908 h 9863527"/>
                <a:gd name="connsiteX3" fmla="*/ 157911 w 9526764"/>
                <a:gd name="connsiteY3" fmla="*/ 4212236 h 9863527"/>
                <a:gd name="connsiteX4" fmla="*/ 232862 w 9526764"/>
                <a:gd name="connsiteY4" fmla="*/ 2173573 h 9863527"/>
                <a:gd name="connsiteX5" fmla="*/ 1147262 w 9526764"/>
                <a:gd name="connsiteY5" fmla="*/ 1019331 h 9863527"/>
                <a:gd name="connsiteX6" fmla="*/ 2511367 w 9526764"/>
                <a:gd name="connsiteY6" fmla="*/ 569626 h 9863527"/>
                <a:gd name="connsiteX7" fmla="*/ 5644311 w 9526764"/>
                <a:gd name="connsiteY7" fmla="*/ 854439 h 9863527"/>
                <a:gd name="connsiteX8" fmla="*/ 7967786 w 9526764"/>
                <a:gd name="connsiteY8" fmla="*/ 299803 h 9863527"/>
                <a:gd name="connsiteX9" fmla="*/ 9526764 w 9526764"/>
                <a:gd name="connsiteY9" fmla="*/ 0 h 9863527"/>
                <a:gd name="connsiteX0" fmla="*/ 1941741 w 9565165"/>
                <a:gd name="connsiteY0" fmla="*/ 9864108 h 9864108"/>
                <a:gd name="connsiteX1" fmla="*/ 427734 w 9565165"/>
                <a:gd name="connsiteY1" fmla="*/ 7840436 h 9864108"/>
                <a:gd name="connsiteX2" fmla="*/ 8009 w 9565165"/>
                <a:gd name="connsiteY2" fmla="*/ 6236489 h 9864108"/>
                <a:gd name="connsiteX3" fmla="*/ 157911 w 9565165"/>
                <a:gd name="connsiteY3" fmla="*/ 4212817 h 9864108"/>
                <a:gd name="connsiteX4" fmla="*/ 232862 w 9565165"/>
                <a:gd name="connsiteY4" fmla="*/ 2174154 h 9864108"/>
                <a:gd name="connsiteX5" fmla="*/ 1147262 w 9565165"/>
                <a:gd name="connsiteY5" fmla="*/ 1019912 h 9864108"/>
                <a:gd name="connsiteX6" fmla="*/ 2511367 w 9565165"/>
                <a:gd name="connsiteY6" fmla="*/ 570207 h 9864108"/>
                <a:gd name="connsiteX7" fmla="*/ 5644311 w 9565165"/>
                <a:gd name="connsiteY7" fmla="*/ 855020 h 9864108"/>
                <a:gd name="connsiteX8" fmla="*/ 7967786 w 9565165"/>
                <a:gd name="connsiteY8" fmla="*/ 300384 h 9864108"/>
                <a:gd name="connsiteX9" fmla="*/ 9419334 w 9565165"/>
                <a:gd name="connsiteY9" fmla="*/ 33269 h 9864108"/>
                <a:gd name="connsiteX10" fmla="*/ 9526764 w 9565165"/>
                <a:gd name="connsiteY10" fmla="*/ 581 h 9864108"/>
                <a:gd name="connsiteX0" fmla="*/ 1941741 w 9496036"/>
                <a:gd name="connsiteY0" fmla="*/ 10163331 h 10163331"/>
                <a:gd name="connsiteX1" fmla="*/ 427734 w 9496036"/>
                <a:gd name="connsiteY1" fmla="*/ 8139659 h 10163331"/>
                <a:gd name="connsiteX2" fmla="*/ 8009 w 9496036"/>
                <a:gd name="connsiteY2" fmla="*/ 6535712 h 10163331"/>
                <a:gd name="connsiteX3" fmla="*/ 157911 w 9496036"/>
                <a:gd name="connsiteY3" fmla="*/ 4512040 h 10163331"/>
                <a:gd name="connsiteX4" fmla="*/ 232862 w 9496036"/>
                <a:gd name="connsiteY4" fmla="*/ 2473377 h 10163331"/>
                <a:gd name="connsiteX5" fmla="*/ 1147262 w 9496036"/>
                <a:gd name="connsiteY5" fmla="*/ 1319135 h 10163331"/>
                <a:gd name="connsiteX6" fmla="*/ 2511367 w 9496036"/>
                <a:gd name="connsiteY6" fmla="*/ 869430 h 10163331"/>
                <a:gd name="connsiteX7" fmla="*/ 5644311 w 9496036"/>
                <a:gd name="connsiteY7" fmla="*/ 1154243 h 10163331"/>
                <a:gd name="connsiteX8" fmla="*/ 7967786 w 9496036"/>
                <a:gd name="connsiteY8" fmla="*/ 599607 h 10163331"/>
                <a:gd name="connsiteX9" fmla="*/ 9419334 w 9496036"/>
                <a:gd name="connsiteY9" fmla="*/ 332492 h 10163331"/>
                <a:gd name="connsiteX10" fmla="*/ 9211971 w 9496036"/>
                <a:gd name="connsiteY10" fmla="*/ 0 h 10163331"/>
                <a:gd name="connsiteX0" fmla="*/ 1941741 w 9472950"/>
                <a:gd name="connsiteY0" fmla="*/ 10028420 h 10028420"/>
                <a:gd name="connsiteX1" fmla="*/ 427734 w 9472950"/>
                <a:gd name="connsiteY1" fmla="*/ 8004748 h 10028420"/>
                <a:gd name="connsiteX2" fmla="*/ 8009 w 9472950"/>
                <a:gd name="connsiteY2" fmla="*/ 6400801 h 10028420"/>
                <a:gd name="connsiteX3" fmla="*/ 157911 w 9472950"/>
                <a:gd name="connsiteY3" fmla="*/ 4377129 h 10028420"/>
                <a:gd name="connsiteX4" fmla="*/ 232862 w 9472950"/>
                <a:gd name="connsiteY4" fmla="*/ 2338466 h 10028420"/>
                <a:gd name="connsiteX5" fmla="*/ 1147262 w 9472950"/>
                <a:gd name="connsiteY5" fmla="*/ 1184224 h 10028420"/>
                <a:gd name="connsiteX6" fmla="*/ 2511367 w 9472950"/>
                <a:gd name="connsiteY6" fmla="*/ 734519 h 10028420"/>
                <a:gd name="connsiteX7" fmla="*/ 5644311 w 9472950"/>
                <a:gd name="connsiteY7" fmla="*/ 1019332 h 10028420"/>
                <a:gd name="connsiteX8" fmla="*/ 7967786 w 9472950"/>
                <a:gd name="connsiteY8" fmla="*/ 464696 h 10028420"/>
                <a:gd name="connsiteX9" fmla="*/ 9419334 w 9472950"/>
                <a:gd name="connsiteY9" fmla="*/ 197581 h 10028420"/>
                <a:gd name="connsiteX10" fmla="*/ 8927158 w 9472950"/>
                <a:gd name="connsiteY10" fmla="*/ 0 h 10028420"/>
                <a:gd name="connsiteX0" fmla="*/ 1941741 w 9472950"/>
                <a:gd name="connsiteY0" fmla="*/ 10070682 h 10070682"/>
                <a:gd name="connsiteX1" fmla="*/ 427734 w 9472950"/>
                <a:gd name="connsiteY1" fmla="*/ 8047010 h 10070682"/>
                <a:gd name="connsiteX2" fmla="*/ 8009 w 9472950"/>
                <a:gd name="connsiteY2" fmla="*/ 6443063 h 10070682"/>
                <a:gd name="connsiteX3" fmla="*/ 157911 w 9472950"/>
                <a:gd name="connsiteY3" fmla="*/ 4419391 h 10070682"/>
                <a:gd name="connsiteX4" fmla="*/ 232862 w 9472950"/>
                <a:gd name="connsiteY4" fmla="*/ 2380728 h 10070682"/>
                <a:gd name="connsiteX5" fmla="*/ 1147262 w 9472950"/>
                <a:gd name="connsiteY5" fmla="*/ 1226486 h 10070682"/>
                <a:gd name="connsiteX6" fmla="*/ 2511367 w 9472950"/>
                <a:gd name="connsiteY6" fmla="*/ 776781 h 10070682"/>
                <a:gd name="connsiteX7" fmla="*/ 5644311 w 9472950"/>
                <a:gd name="connsiteY7" fmla="*/ 1061594 h 10070682"/>
                <a:gd name="connsiteX8" fmla="*/ 7967786 w 9472950"/>
                <a:gd name="connsiteY8" fmla="*/ 506958 h 10070682"/>
                <a:gd name="connsiteX9" fmla="*/ 9419334 w 9472950"/>
                <a:gd name="connsiteY9" fmla="*/ 239843 h 10070682"/>
                <a:gd name="connsiteX10" fmla="*/ 8927158 w 9472950"/>
                <a:gd name="connsiteY10" fmla="*/ 42262 h 10070682"/>
                <a:gd name="connsiteX11" fmla="*/ 8909668 w 9472950"/>
                <a:gd name="connsiteY11" fmla="*/ 0 h 10070682"/>
                <a:gd name="connsiteX0" fmla="*/ 1941741 w 9472950"/>
                <a:gd name="connsiteY0" fmla="*/ 10047553 h 10047553"/>
                <a:gd name="connsiteX1" fmla="*/ 427734 w 9472950"/>
                <a:gd name="connsiteY1" fmla="*/ 8023881 h 10047553"/>
                <a:gd name="connsiteX2" fmla="*/ 8009 w 9472950"/>
                <a:gd name="connsiteY2" fmla="*/ 6419934 h 10047553"/>
                <a:gd name="connsiteX3" fmla="*/ 157911 w 9472950"/>
                <a:gd name="connsiteY3" fmla="*/ 4396262 h 10047553"/>
                <a:gd name="connsiteX4" fmla="*/ 232862 w 9472950"/>
                <a:gd name="connsiteY4" fmla="*/ 2357599 h 10047553"/>
                <a:gd name="connsiteX5" fmla="*/ 1147262 w 9472950"/>
                <a:gd name="connsiteY5" fmla="*/ 1203357 h 10047553"/>
                <a:gd name="connsiteX6" fmla="*/ 2511367 w 9472950"/>
                <a:gd name="connsiteY6" fmla="*/ 753652 h 10047553"/>
                <a:gd name="connsiteX7" fmla="*/ 5644311 w 9472950"/>
                <a:gd name="connsiteY7" fmla="*/ 1038465 h 10047553"/>
                <a:gd name="connsiteX8" fmla="*/ 7967786 w 9472950"/>
                <a:gd name="connsiteY8" fmla="*/ 483829 h 10047553"/>
                <a:gd name="connsiteX9" fmla="*/ 9419334 w 9472950"/>
                <a:gd name="connsiteY9" fmla="*/ 216714 h 10047553"/>
                <a:gd name="connsiteX10" fmla="*/ 8927158 w 9472950"/>
                <a:gd name="connsiteY10" fmla="*/ 19133 h 10047553"/>
                <a:gd name="connsiteX11" fmla="*/ 6930967 w 9472950"/>
                <a:gd name="connsiteY11" fmla="*/ 6851 h 10047553"/>
                <a:gd name="connsiteX0" fmla="*/ 2385935 w 9917144"/>
                <a:gd name="connsiteY0" fmla="*/ 10043825 h 10043825"/>
                <a:gd name="connsiteX1" fmla="*/ 871928 w 9917144"/>
                <a:gd name="connsiteY1" fmla="*/ 8020153 h 10043825"/>
                <a:gd name="connsiteX2" fmla="*/ 452203 w 9917144"/>
                <a:gd name="connsiteY2" fmla="*/ 6416206 h 10043825"/>
                <a:gd name="connsiteX3" fmla="*/ 602105 w 9917144"/>
                <a:gd name="connsiteY3" fmla="*/ 4392534 h 10043825"/>
                <a:gd name="connsiteX4" fmla="*/ 677056 w 9917144"/>
                <a:gd name="connsiteY4" fmla="*/ 2353871 h 10043825"/>
                <a:gd name="connsiteX5" fmla="*/ 1591456 w 9917144"/>
                <a:gd name="connsiteY5" fmla="*/ 1199629 h 10043825"/>
                <a:gd name="connsiteX6" fmla="*/ 2955561 w 9917144"/>
                <a:gd name="connsiteY6" fmla="*/ 749924 h 10043825"/>
                <a:gd name="connsiteX7" fmla="*/ 6088505 w 9917144"/>
                <a:gd name="connsiteY7" fmla="*/ 1034737 h 10043825"/>
                <a:gd name="connsiteX8" fmla="*/ 8411980 w 9917144"/>
                <a:gd name="connsiteY8" fmla="*/ 480101 h 10043825"/>
                <a:gd name="connsiteX9" fmla="*/ 9863528 w 9917144"/>
                <a:gd name="connsiteY9" fmla="*/ 212986 h 10043825"/>
                <a:gd name="connsiteX10" fmla="*/ 9371352 w 9917144"/>
                <a:gd name="connsiteY10" fmla="*/ 15405 h 10043825"/>
                <a:gd name="connsiteX11" fmla="*/ 0 w 9917144"/>
                <a:gd name="connsiteY11" fmla="*/ 18113 h 10043825"/>
                <a:gd name="connsiteX0" fmla="*/ 2385935 w 9917144"/>
                <a:gd name="connsiteY0" fmla="*/ 10043825 h 10043825"/>
                <a:gd name="connsiteX1" fmla="*/ 871928 w 9917144"/>
                <a:gd name="connsiteY1" fmla="*/ 8020153 h 10043825"/>
                <a:gd name="connsiteX2" fmla="*/ 452203 w 9917144"/>
                <a:gd name="connsiteY2" fmla="*/ 6416206 h 10043825"/>
                <a:gd name="connsiteX3" fmla="*/ 602105 w 9917144"/>
                <a:gd name="connsiteY3" fmla="*/ 4392534 h 10043825"/>
                <a:gd name="connsiteX4" fmla="*/ 677056 w 9917144"/>
                <a:gd name="connsiteY4" fmla="*/ 2353871 h 10043825"/>
                <a:gd name="connsiteX5" fmla="*/ 1591456 w 9917144"/>
                <a:gd name="connsiteY5" fmla="*/ 1199629 h 10043825"/>
                <a:gd name="connsiteX6" fmla="*/ 2955561 w 9917144"/>
                <a:gd name="connsiteY6" fmla="*/ 749924 h 10043825"/>
                <a:gd name="connsiteX7" fmla="*/ 6088505 w 9917144"/>
                <a:gd name="connsiteY7" fmla="*/ 1034737 h 10043825"/>
                <a:gd name="connsiteX8" fmla="*/ 8411980 w 9917144"/>
                <a:gd name="connsiteY8" fmla="*/ 480101 h 10043825"/>
                <a:gd name="connsiteX9" fmla="*/ 9863528 w 9917144"/>
                <a:gd name="connsiteY9" fmla="*/ 212986 h 10043825"/>
                <a:gd name="connsiteX10" fmla="*/ 9371352 w 9917144"/>
                <a:gd name="connsiteY10" fmla="*/ 15405 h 10043825"/>
                <a:gd name="connsiteX11" fmla="*/ 0 w 9917144"/>
                <a:gd name="connsiteY11" fmla="*/ 18113 h 10043825"/>
                <a:gd name="connsiteX0" fmla="*/ 3080109 w 10611318"/>
                <a:gd name="connsiteY0" fmla="*/ 10043825 h 10043825"/>
                <a:gd name="connsiteX1" fmla="*/ 1566102 w 10611318"/>
                <a:gd name="connsiteY1" fmla="*/ 8020153 h 10043825"/>
                <a:gd name="connsiteX2" fmla="*/ 1146377 w 10611318"/>
                <a:gd name="connsiteY2" fmla="*/ 6416206 h 10043825"/>
                <a:gd name="connsiteX3" fmla="*/ 1296279 w 10611318"/>
                <a:gd name="connsiteY3" fmla="*/ 4392534 h 10043825"/>
                <a:gd name="connsiteX4" fmla="*/ 1371230 w 10611318"/>
                <a:gd name="connsiteY4" fmla="*/ 2353871 h 10043825"/>
                <a:gd name="connsiteX5" fmla="*/ 2285630 w 10611318"/>
                <a:gd name="connsiteY5" fmla="*/ 1199629 h 10043825"/>
                <a:gd name="connsiteX6" fmla="*/ 3649735 w 10611318"/>
                <a:gd name="connsiteY6" fmla="*/ 749924 h 10043825"/>
                <a:gd name="connsiteX7" fmla="*/ 6782679 w 10611318"/>
                <a:gd name="connsiteY7" fmla="*/ 1034737 h 10043825"/>
                <a:gd name="connsiteX8" fmla="*/ 9106154 w 10611318"/>
                <a:gd name="connsiteY8" fmla="*/ 480101 h 10043825"/>
                <a:gd name="connsiteX9" fmla="*/ 10557702 w 10611318"/>
                <a:gd name="connsiteY9" fmla="*/ 212986 h 10043825"/>
                <a:gd name="connsiteX10" fmla="*/ 10065526 w 10611318"/>
                <a:gd name="connsiteY10" fmla="*/ 15405 h 10043825"/>
                <a:gd name="connsiteX11" fmla="*/ 694174 w 10611318"/>
                <a:gd name="connsiteY11" fmla="*/ 18113 h 10043825"/>
                <a:gd name="connsiteX12" fmla="*/ 694174 w 10611318"/>
                <a:gd name="connsiteY12" fmla="*/ 48094 h 10043825"/>
                <a:gd name="connsiteX0" fmla="*/ 3013253 w 10544462"/>
                <a:gd name="connsiteY0" fmla="*/ 10043825 h 10061523"/>
                <a:gd name="connsiteX1" fmla="*/ 1499246 w 10544462"/>
                <a:gd name="connsiteY1" fmla="*/ 8020153 h 10061523"/>
                <a:gd name="connsiteX2" fmla="*/ 1079521 w 10544462"/>
                <a:gd name="connsiteY2" fmla="*/ 6416206 h 10061523"/>
                <a:gd name="connsiteX3" fmla="*/ 1229423 w 10544462"/>
                <a:gd name="connsiteY3" fmla="*/ 4392534 h 10061523"/>
                <a:gd name="connsiteX4" fmla="*/ 1304374 w 10544462"/>
                <a:gd name="connsiteY4" fmla="*/ 2353871 h 10061523"/>
                <a:gd name="connsiteX5" fmla="*/ 2218774 w 10544462"/>
                <a:gd name="connsiteY5" fmla="*/ 1199629 h 10061523"/>
                <a:gd name="connsiteX6" fmla="*/ 3582879 w 10544462"/>
                <a:gd name="connsiteY6" fmla="*/ 749924 h 10061523"/>
                <a:gd name="connsiteX7" fmla="*/ 6715823 w 10544462"/>
                <a:gd name="connsiteY7" fmla="*/ 1034737 h 10061523"/>
                <a:gd name="connsiteX8" fmla="*/ 9039298 w 10544462"/>
                <a:gd name="connsiteY8" fmla="*/ 480101 h 10061523"/>
                <a:gd name="connsiteX9" fmla="*/ 10490846 w 10544462"/>
                <a:gd name="connsiteY9" fmla="*/ 212986 h 10061523"/>
                <a:gd name="connsiteX10" fmla="*/ 9998670 w 10544462"/>
                <a:gd name="connsiteY10" fmla="*/ 15405 h 10061523"/>
                <a:gd name="connsiteX11" fmla="*/ 627318 w 10544462"/>
                <a:gd name="connsiteY11" fmla="*/ 18113 h 10061523"/>
                <a:gd name="connsiteX12" fmla="*/ 912131 w 10544462"/>
                <a:gd name="connsiteY12" fmla="*/ 10061523 h 10061523"/>
                <a:gd name="connsiteX0" fmla="*/ 2385935 w 9917144"/>
                <a:gd name="connsiteY0" fmla="*/ 10043825 h 10061523"/>
                <a:gd name="connsiteX1" fmla="*/ 871928 w 9917144"/>
                <a:gd name="connsiteY1" fmla="*/ 8020153 h 10061523"/>
                <a:gd name="connsiteX2" fmla="*/ 452203 w 9917144"/>
                <a:gd name="connsiteY2" fmla="*/ 6416206 h 10061523"/>
                <a:gd name="connsiteX3" fmla="*/ 602105 w 9917144"/>
                <a:gd name="connsiteY3" fmla="*/ 4392534 h 10061523"/>
                <a:gd name="connsiteX4" fmla="*/ 677056 w 9917144"/>
                <a:gd name="connsiteY4" fmla="*/ 2353871 h 10061523"/>
                <a:gd name="connsiteX5" fmla="*/ 1591456 w 9917144"/>
                <a:gd name="connsiteY5" fmla="*/ 1199629 h 10061523"/>
                <a:gd name="connsiteX6" fmla="*/ 2955561 w 9917144"/>
                <a:gd name="connsiteY6" fmla="*/ 749924 h 10061523"/>
                <a:gd name="connsiteX7" fmla="*/ 6088505 w 9917144"/>
                <a:gd name="connsiteY7" fmla="*/ 1034737 h 10061523"/>
                <a:gd name="connsiteX8" fmla="*/ 8411980 w 9917144"/>
                <a:gd name="connsiteY8" fmla="*/ 480101 h 10061523"/>
                <a:gd name="connsiteX9" fmla="*/ 9863528 w 9917144"/>
                <a:gd name="connsiteY9" fmla="*/ 212986 h 10061523"/>
                <a:gd name="connsiteX10" fmla="*/ 9371352 w 9917144"/>
                <a:gd name="connsiteY10" fmla="*/ 15405 h 10061523"/>
                <a:gd name="connsiteX11" fmla="*/ 0 w 9917144"/>
                <a:gd name="connsiteY11" fmla="*/ 18113 h 10061523"/>
                <a:gd name="connsiteX12" fmla="*/ 284813 w 9917144"/>
                <a:gd name="connsiteY12" fmla="*/ 10061523 h 1006152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591456 w 9917144"/>
                <a:gd name="connsiteY5" fmla="*/ 1199629 h 10076513"/>
                <a:gd name="connsiteX6" fmla="*/ 2955561 w 9917144"/>
                <a:gd name="connsiteY6" fmla="*/ 749924 h 10076513"/>
                <a:gd name="connsiteX7" fmla="*/ 6088505 w 9917144"/>
                <a:gd name="connsiteY7" fmla="*/ 1034737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591456 w 9917144"/>
                <a:gd name="connsiteY5" fmla="*/ 1199629 h 10076513"/>
                <a:gd name="connsiteX6" fmla="*/ 2955561 w 9917144"/>
                <a:gd name="connsiteY6" fmla="*/ 749924 h 10076513"/>
                <a:gd name="connsiteX7" fmla="*/ 6088505 w 9917144"/>
                <a:gd name="connsiteY7" fmla="*/ 1034737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13" fmla="*/ 2385935 w 9917144"/>
                <a:gd name="connsiteY13" fmla="*/ 10043825 h 1007651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291653 w 9917144"/>
                <a:gd name="connsiteY5" fmla="*/ 1004757 h 10076513"/>
                <a:gd name="connsiteX6" fmla="*/ 2955561 w 9917144"/>
                <a:gd name="connsiteY6" fmla="*/ 749924 h 10076513"/>
                <a:gd name="connsiteX7" fmla="*/ 6088505 w 9917144"/>
                <a:gd name="connsiteY7" fmla="*/ 1034737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13" fmla="*/ 2385935 w 9917144"/>
                <a:gd name="connsiteY13" fmla="*/ 10043825 h 10076513"/>
                <a:gd name="connsiteX0" fmla="*/ 2385935 w 9917144"/>
                <a:gd name="connsiteY0" fmla="*/ 10043825 h 10076513"/>
                <a:gd name="connsiteX1" fmla="*/ 871928 w 9917144"/>
                <a:gd name="connsiteY1" fmla="*/ 8020153 h 10076513"/>
                <a:gd name="connsiteX2" fmla="*/ 452203 w 9917144"/>
                <a:gd name="connsiteY2" fmla="*/ 6416206 h 10076513"/>
                <a:gd name="connsiteX3" fmla="*/ 602105 w 9917144"/>
                <a:gd name="connsiteY3" fmla="*/ 4392534 h 10076513"/>
                <a:gd name="connsiteX4" fmla="*/ 677056 w 9917144"/>
                <a:gd name="connsiteY4" fmla="*/ 2353871 h 10076513"/>
                <a:gd name="connsiteX5" fmla="*/ 1291653 w 9917144"/>
                <a:gd name="connsiteY5" fmla="*/ 1004757 h 10076513"/>
                <a:gd name="connsiteX6" fmla="*/ 2955561 w 9917144"/>
                <a:gd name="connsiteY6" fmla="*/ 749924 h 10076513"/>
                <a:gd name="connsiteX7" fmla="*/ 6223417 w 9917144"/>
                <a:gd name="connsiteY7" fmla="*/ 1364520 h 10076513"/>
                <a:gd name="connsiteX8" fmla="*/ 8411980 w 9917144"/>
                <a:gd name="connsiteY8" fmla="*/ 480101 h 10076513"/>
                <a:gd name="connsiteX9" fmla="*/ 9863528 w 9917144"/>
                <a:gd name="connsiteY9" fmla="*/ 212986 h 10076513"/>
                <a:gd name="connsiteX10" fmla="*/ 9371352 w 9917144"/>
                <a:gd name="connsiteY10" fmla="*/ 15405 h 10076513"/>
                <a:gd name="connsiteX11" fmla="*/ 0 w 9917144"/>
                <a:gd name="connsiteY11" fmla="*/ 18113 h 10076513"/>
                <a:gd name="connsiteX12" fmla="*/ 134911 w 9917144"/>
                <a:gd name="connsiteY12" fmla="*/ 10076513 h 10076513"/>
                <a:gd name="connsiteX13" fmla="*/ 2385935 w 9917144"/>
                <a:gd name="connsiteY13" fmla="*/ 10043825 h 1007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917144" h="10076513">
                  <a:moveTo>
                    <a:pt x="2385935" y="10043825"/>
                  </a:moveTo>
                  <a:cubicBezTo>
                    <a:pt x="1790076" y="9334290"/>
                    <a:pt x="1194217" y="8624756"/>
                    <a:pt x="871928" y="8020153"/>
                  </a:cubicBezTo>
                  <a:cubicBezTo>
                    <a:pt x="549639" y="7415550"/>
                    <a:pt x="497174" y="7020809"/>
                    <a:pt x="452203" y="6416206"/>
                  </a:cubicBezTo>
                  <a:cubicBezTo>
                    <a:pt x="407232" y="5811603"/>
                    <a:pt x="564630" y="5069590"/>
                    <a:pt x="602105" y="4392534"/>
                  </a:cubicBezTo>
                  <a:cubicBezTo>
                    <a:pt x="639580" y="3715478"/>
                    <a:pt x="562131" y="2918500"/>
                    <a:pt x="677056" y="2353871"/>
                  </a:cubicBezTo>
                  <a:cubicBezTo>
                    <a:pt x="791981" y="1789242"/>
                    <a:pt x="911902" y="1272081"/>
                    <a:pt x="1291653" y="1004757"/>
                  </a:cubicBezTo>
                  <a:cubicBezTo>
                    <a:pt x="1671404" y="737433"/>
                    <a:pt x="2133600" y="689964"/>
                    <a:pt x="2955561" y="749924"/>
                  </a:cubicBezTo>
                  <a:cubicBezTo>
                    <a:pt x="3777522" y="809884"/>
                    <a:pt x="5314014" y="1409490"/>
                    <a:pt x="6223417" y="1364520"/>
                  </a:cubicBezTo>
                  <a:cubicBezTo>
                    <a:pt x="7132820" y="1319550"/>
                    <a:pt x="7782809" y="617060"/>
                    <a:pt x="8411980" y="480101"/>
                  </a:cubicBezTo>
                  <a:cubicBezTo>
                    <a:pt x="9041151" y="343142"/>
                    <a:pt x="9603698" y="262953"/>
                    <a:pt x="9863528" y="212986"/>
                  </a:cubicBezTo>
                  <a:cubicBezTo>
                    <a:pt x="10123358" y="163019"/>
                    <a:pt x="9353447" y="20853"/>
                    <a:pt x="9371352" y="15405"/>
                  </a:cubicBezTo>
                  <a:cubicBezTo>
                    <a:pt x="9286408" y="-24569"/>
                    <a:pt x="3644" y="26918"/>
                    <a:pt x="0" y="18113"/>
                  </a:cubicBezTo>
                  <a:cubicBezTo>
                    <a:pt x="27066" y="1687469"/>
                    <a:pt x="134911" y="10070267"/>
                    <a:pt x="134911" y="10076513"/>
                  </a:cubicBezTo>
                  <a:lnTo>
                    <a:pt x="2385935" y="1004382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57620545-5103-6B66-462D-3BD225B45BCC}"/>
                </a:ext>
              </a:extLst>
            </p:cNvPr>
            <p:cNvSpPr/>
            <p:nvPr/>
          </p:nvSpPr>
          <p:spPr>
            <a:xfrm>
              <a:off x="15095732" y="4077326"/>
              <a:ext cx="9548098" cy="9908498"/>
            </a:xfrm>
            <a:custGeom>
              <a:avLst/>
              <a:gdLst>
                <a:gd name="connsiteX0" fmla="*/ 1941741 w 9526764"/>
                <a:gd name="connsiteY0" fmla="*/ 9863527 h 9863527"/>
                <a:gd name="connsiteX1" fmla="*/ 427734 w 9526764"/>
                <a:gd name="connsiteY1" fmla="*/ 7839855 h 9863527"/>
                <a:gd name="connsiteX2" fmla="*/ 8009 w 9526764"/>
                <a:gd name="connsiteY2" fmla="*/ 6235908 h 9863527"/>
                <a:gd name="connsiteX3" fmla="*/ 157911 w 9526764"/>
                <a:gd name="connsiteY3" fmla="*/ 4212236 h 9863527"/>
                <a:gd name="connsiteX4" fmla="*/ 232862 w 9526764"/>
                <a:gd name="connsiteY4" fmla="*/ 2173573 h 9863527"/>
                <a:gd name="connsiteX5" fmla="*/ 1147262 w 9526764"/>
                <a:gd name="connsiteY5" fmla="*/ 1019331 h 9863527"/>
                <a:gd name="connsiteX6" fmla="*/ 2511367 w 9526764"/>
                <a:gd name="connsiteY6" fmla="*/ 569626 h 9863527"/>
                <a:gd name="connsiteX7" fmla="*/ 5644311 w 9526764"/>
                <a:gd name="connsiteY7" fmla="*/ 854439 h 9863527"/>
                <a:gd name="connsiteX8" fmla="*/ 7967786 w 9526764"/>
                <a:gd name="connsiteY8" fmla="*/ 299803 h 9863527"/>
                <a:gd name="connsiteX9" fmla="*/ 9526764 w 9526764"/>
                <a:gd name="connsiteY9" fmla="*/ 0 h 9863527"/>
                <a:gd name="connsiteX0" fmla="*/ 1939697 w 9524720"/>
                <a:gd name="connsiteY0" fmla="*/ 9863527 h 9863527"/>
                <a:gd name="connsiteX1" fmla="*/ 380720 w 9524720"/>
                <a:gd name="connsiteY1" fmla="*/ 8094688 h 9863527"/>
                <a:gd name="connsiteX2" fmla="*/ 5965 w 9524720"/>
                <a:gd name="connsiteY2" fmla="*/ 6235908 h 9863527"/>
                <a:gd name="connsiteX3" fmla="*/ 155867 w 9524720"/>
                <a:gd name="connsiteY3" fmla="*/ 4212236 h 9863527"/>
                <a:gd name="connsiteX4" fmla="*/ 230818 w 9524720"/>
                <a:gd name="connsiteY4" fmla="*/ 2173573 h 9863527"/>
                <a:gd name="connsiteX5" fmla="*/ 1145218 w 9524720"/>
                <a:gd name="connsiteY5" fmla="*/ 1019331 h 9863527"/>
                <a:gd name="connsiteX6" fmla="*/ 2509323 w 9524720"/>
                <a:gd name="connsiteY6" fmla="*/ 569626 h 9863527"/>
                <a:gd name="connsiteX7" fmla="*/ 5642267 w 9524720"/>
                <a:gd name="connsiteY7" fmla="*/ 854439 h 9863527"/>
                <a:gd name="connsiteX8" fmla="*/ 7965742 w 9524720"/>
                <a:gd name="connsiteY8" fmla="*/ 299803 h 9863527"/>
                <a:gd name="connsiteX9" fmla="*/ 9524720 w 9524720"/>
                <a:gd name="connsiteY9" fmla="*/ 0 h 9863527"/>
                <a:gd name="connsiteX0" fmla="*/ 1789795 w 9524720"/>
                <a:gd name="connsiteY0" fmla="*/ 9908498 h 9908498"/>
                <a:gd name="connsiteX1" fmla="*/ 380720 w 9524720"/>
                <a:gd name="connsiteY1" fmla="*/ 8094688 h 9908498"/>
                <a:gd name="connsiteX2" fmla="*/ 5965 w 9524720"/>
                <a:gd name="connsiteY2" fmla="*/ 6235908 h 9908498"/>
                <a:gd name="connsiteX3" fmla="*/ 155867 w 9524720"/>
                <a:gd name="connsiteY3" fmla="*/ 4212236 h 9908498"/>
                <a:gd name="connsiteX4" fmla="*/ 230818 w 9524720"/>
                <a:gd name="connsiteY4" fmla="*/ 2173573 h 9908498"/>
                <a:gd name="connsiteX5" fmla="*/ 1145218 w 9524720"/>
                <a:gd name="connsiteY5" fmla="*/ 1019331 h 9908498"/>
                <a:gd name="connsiteX6" fmla="*/ 2509323 w 9524720"/>
                <a:gd name="connsiteY6" fmla="*/ 569626 h 9908498"/>
                <a:gd name="connsiteX7" fmla="*/ 5642267 w 9524720"/>
                <a:gd name="connsiteY7" fmla="*/ 854439 h 9908498"/>
                <a:gd name="connsiteX8" fmla="*/ 7965742 w 9524720"/>
                <a:gd name="connsiteY8" fmla="*/ 299803 h 9908498"/>
                <a:gd name="connsiteX9" fmla="*/ 9524720 w 9524720"/>
                <a:gd name="connsiteY9" fmla="*/ 0 h 9908498"/>
                <a:gd name="connsiteX0" fmla="*/ 1668670 w 9403595"/>
                <a:gd name="connsiteY0" fmla="*/ 9908498 h 9908498"/>
                <a:gd name="connsiteX1" fmla="*/ 259595 w 9403595"/>
                <a:gd name="connsiteY1" fmla="*/ 8094688 h 9908498"/>
                <a:gd name="connsiteX2" fmla="*/ 274584 w 9403595"/>
                <a:gd name="connsiteY2" fmla="*/ 6160958 h 9908498"/>
                <a:gd name="connsiteX3" fmla="*/ 34742 w 9403595"/>
                <a:gd name="connsiteY3" fmla="*/ 4212236 h 9908498"/>
                <a:gd name="connsiteX4" fmla="*/ 109693 w 9403595"/>
                <a:gd name="connsiteY4" fmla="*/ 2173573 h 9908498"/>
                <a:gd name="connsiteX5" fmla="*/ 1024093 w 9403595"/>
                <a:gd name="connsiteY5" fmla="*/ 1019331 h 9908498"/>
                <a:gd name="connsiteX6" fmla="*/ 2388198 w 9403595"/>
                <a:gd name="connsiteY6" fmla="*/ 569626 h 9908498"/>
                <a:gd name="connsiteX7" fmla="*/ 5521142 w 9403595"/>
                <a:gd name="connsiteY7" fmla="*/ 854439 h 9908498"/>
                <a:gd name="connsiteX8" fmla="*/ 7844617 w 9403595"/>
                <a:gd name="connsiteY8" fmla="*/ 299803 h 9908498"/>
                <a:gd name="connsiteX9" fmla="*/ 9403595 w 9403595"/>
                <a:gd name="connsiteY9" fmla="*/ 0 h 9908498"/>
                <a:gd name="connsiteX0" fmla="*/ 1813173 w 9548098"/>
                <a:gd name="connsiteY0" fmla="*/ 9908498 h 9908498"/>
                <a:gd name="connsiteX1" fmla="*/ 404098 w 9548098"/>
                <a:gd name="connsiteY1" fmla="*/ 8094688 h 9908498"/>
                <a:gd name="connsiteX2" fmla="*/ 419087 w 9548098"/>
                <a:gd name="connsiteY2" fmla="*/ 6160958 h 9908498"/>
                <a:gd name="connsiteX3" fmla="*/ 179245 w 9548098"/>
                <a:gd name="connsiteY3" fmla="*/ 4212236 h 9908498"/>
                <a:gd name="connsiteX4" fmla="*/ 59324 w 9548098"/>
                <a:gd name="connsiteY4" fmla="*/ 2113613 h 9908498"/>
                <a:gd name="connsiteX5" fmla="*/ 1168596 w 9548098"/>
                <a:gd name="connsiteY5" fmla="*/ 1019331 h 9908498"/>
                <a:gd name="connsiteX6" fmla="*/ 2532701 w 9548098"/>
                <a:gd name="connsiteY6" fmla="*/ 569626 h 9908498"/>
                <a:gd name="connsiteX7" fmla="*/ 5665645 w 9548098"/>
                <a:gd name="connsiteY7" fmla="*/ 854439 h 9908498"/>
                <a:gd name="connsiteX8" fmla="*/ 7989120 w 9548098"/>
                <a:gd name="connsiteY8" fmla="*/ 299803 h 9908498"/>
                <a:gd name="connsiteX9" fmla="*/ 9548098 w 9548098"/>
                <a:gd name="connsiteY9" fmla="*/ 0 h 9908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48098" h="9908498">
                  <a:moveTo>
                    <a:pt x="1813173" y="9908498"/>
                  </a:moveTo>
                  <a:cubicBezTo>
                    <a:pt x="1217314" y="9198963"/>
                    <a:pt x="636446" y="8719278"/>
                    <a:pt x="404098" y="8094688"/>
                  </a:cubicBezTo>
                  <a:cubicBezTo>
                    <a:pt x="171750" y="7470098"/>
                    <a:pt x="456562" y="6808033"/>
                    <a:pt x="419087" y="6160958"/>
                  </a:cubicBezTo>
                  <a:cubicBezTo>
                    <a:pt x="381612" y="5513883"/>
                    <a:pt x="239205" y="4886793"/>
                    <a:pt x="179245" y="4212236"/>
                  </a:cubicBezTo>
                  <a:cubicBezTo>
                    <a:pt x="119285" y="3537679"/>
                    <a:pt x="-105568" y="2645764"/>
                    <a:pt x="59324" y="2113613"/>
                  </a:cubicBezTo>
                  <a:cubicBezTo>
                    <a:pt x="224216" y="1581462"/>
                    <a:pt x="756367" y="1276662"/>
                    <a:pt x="1168596" y="1019331"/>
                  </a:cubicBezTo>
                  <a:cubicBezTo>
                    <a:pt x="1580825" y="762000"/>
                    <a:pt x="1783193" y="597108"/>
                    <a:pt x="2532701" y="569626"/>
                  </a:cubicBezTo>
                  <a:cubicBezTo>
                    <a:pt x="3282209" y="542144"/>
                    <a:pt x="4756242" y="899409"/>
                    <a:pt x="5665645" y="854439"/>
                  </a:cubicBezTo>
                  <a:cubicBezTo>
                    <a:pt x="6575048" y="809469"/>
                    <a:pt x="7342045" y="442209"/>
                    <a:pt x="7989120" y="299803"/>
                  </a:cubicBezTo>
                  <a:cubicBezTo>
                    <a:pt x="8636195" y="157397"/>
                    <a:pt x="9092146" y="78698"/>
                    <a:pt x="9548098" y="0"/>
                  </a:cubicBezTo>
                </a:path>
              </a:pathLst>
            </a:custGeom>
            <a:noFill/>
            <a:ln w="38100">
              <a:solidFill>
                <a:srgbClr val="AA392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T"/>
            </a:p>
          </p:txBody>
        </p:sp>
      </p:grpSp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E3A143FB-5F98-3A55-7385-A4839448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3287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6;p3">
            <a:extLst>
              <a:ext uri="{FF2B5EF4-FFF2-40B4-BE49-F238E27FC236}">
                <a16:creationId xmlns:a16="http://schemas.microsoft.com/office/drawing/2014/main" id="{34F7E385-4D81-A93A-EDD3-9905C00116EE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pic>
        <p:nvPicPr>
          <p:cNvPr id="9" name="Google Shape;98;p3" descr="Group 9">
            <a:extLst>
              <a:ext uri="{FF2B5EF4-FFF2-40B4-BE49-F238E27FC236}">
                <a16:creationId xmlns:a16="http://schemas.microsoft.com/office/drawing/2014/main" id="{50E66E4E-F4B3-75D7-245D-9B5CBF39020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97;p3">
            <a:extLst>
              <a:ext uri="{FF2B5EF4-FFF2-40B4-BE49-F238E27FC236}">
                <a16:creationId xmlns:a16="http://schemas.microsoft.com/office/drawing/2014/main" id="{36033AE2-27CD-B67A-4588-723A729129F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 dirty="0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2A9FEB9C-D3A2-FEEE-98BB-1C8975F08630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cs typeface="DINNextLTPro"/>
              </a:rPr>
              <a:t>Discussion</a:t>
            </a:r>
            <a:endParaRPr lang="it-IT" sz="4400" b="1" dirty="0">
              <a:solidFill>
                <a:srgbClr val="AA3926"/>
              </a:solidFill>
              <a:cs typeface="DINNextLTPro"/>
            </a:endParaRPr>
          </a:p>
        </p:txBody>
      </p:sp>
      <p:sp>
        <p:nvSpPr>
          <p:cNvPr id="8" name="Google Shape;95;p3">
            <a:extLst>
              <a:ext uri="{FF2B5EF4-FFF2-40B4-BE49-F238E27FC236}">
                <a16:creationId xmlns:a16="http://schemas.microsoft.com/office/drawing/2014/main" id="{2AF7B2DA-FA00-46F5-3E33-F7C3AAC1AD90}"/>
              </a:ext>
            </a:extLst>
          </p:cNvPr>
          <p:cNvSpPr txBox="1"/>
          <p:nvPr/>
        </p:nvSpPr>
        <p:spPr>
          <a:xfrm>
            <a:off x="1450789" y="2346758"/>
            <a:ext cx="16646327" cy="2123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How to make the most of new technologies in teaching?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What’s the risks involved?</a:t>
            </a:r>
          </a:p>
        </p:txBody>
      </p:sp>
      <p:pic>
        <p:nvPicPr>
          <p:cNvPr id="13" name="Google Shape;80;p1">
            <a:extLst>
              <a:ext uri="{FF2B5EF4-FFF2-40B4-BE49-F238E27FC236}">
                <a16:creationId xmlns:a16="http://schemas.microsoft.com/office/drawing/2014/main" id="{90031A51-56D8-9DD3-CEC1-367A0BCBE05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46788" y="2177257"/>
            <a:ext cx="15700290" cy="11721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INEGI driving science &amp; innovation | Porto">
            <a:extLst>
              <a:ext uri="{FF2B5EF4-FFF2-40B4-BE49-F238E27FC236}">
                <a16:creationId xmlns:a16="http://schemas.microsoft.com/office/drawing/2014/main" id="{2CE99FD4-C96E-7191-03F6-81D4B0ED9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8DE417-8E79-DA28-6EF0-6E973223D632}"/>
              </a:ext>
            </a:extLst>
          </p:cNvPr>
          <p:cNvSpPr txBox="1"/>
          <p:nvPr/>
        </p:nvSpPr>
        <p:spPr>
          <a:xfrm>
            <a:off x="1487856" y="10271078"/>
            <a:ext cx="329209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Costis Toregas</a:t>
            </a: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Washington University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45BEEF-8A58-4CE5-99CA-DE5C7258AB2B}"/>
              </a:ext>
            </a:extLst>
          </p:cNvPr>
          <p:cNvSpPr txBox="1"/>
          <p:nvPr/>
        </p:nvSpPr>
        <p:spPr>
          <a:xfrm>
            <a:off x="5425388" y="10235011"/>
            <a:ext cx="3294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David </a:t>
            </a: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Zeichick</a:t>
            </a:r>
            <a:endParaRPr lang="en-US" sz="32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R="0" lvl="0" algn="ctr" rtl="0">
              <a:spcBef>
                <a:spcPts val="0"/>
              </a:spcBef>
              <a:buSzPct val="125000"/>
            </a:pP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California State University, Chico</a:t>
            </a:r>
          </a:p>
        </p:txBody>
      </p:sp>
      <p:pic>
        <p:nvPicPr>
          <p:cNvPr id="7" name="Picture 6" descr="A person with a mustache wearing a suit and tie&#10;&#10;Description automatically generated">
            <a:extLst>
              <a:ext uri="{FF2B5EF4-FFF2-40B4-BE49-F238E27FC236}">
                <a16:creationId xmlns:a16="http://schemas.microsoft.com/office/drawing/2014/main" id="{AA4041E9-AC9D-46A0-F982-B1F3DE997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8" t="6" r="11991" b="9895"/>
          <a:stretch/>
        </p:blipFill>
        <p:spPr>
          <a:xfrm>
            <a:off x="1172070" y="5229718"/>
            <a:ext cx="3708084" cy="5005293"/>
          </a:xfrm>
          <a:prstGeom prst="rect">
            <a:avLst/>
          </a:prstGeom>
        </p:spPr>
      </p:pic>
      <p:pic>
        <p:nvPicPr>
          <p:cNvPr id="10" name="Picture 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5E2009EC-80CE-733A-6848-CB380B8BC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60" r="3570"/>
          <a:stretch/>
        </p:blipFill>
        <p:spPr>
          <a:xfrm>
            <a:off x="5218498" y="5235987"/>
            <a:ext cx="3708085" cy="5005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D2658B-9430-F723-A16A-A1E4AAE21101}"/>
              </a:ext>
            </a:extLst>
          </p:cNvPr>
          <p:cNvSpPr txBox="1"/>
          <p:nvPr/>
        </p:nvSpPr>
        <p:spPr>
          <a:xfrm>
            <a:off x="9110510" y="10271078"/>
            <a:ext cx="37080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Bef>
                <a:spcPts val="0"/>
              </a:spcBef>
              <a:buSzPct val="125000"/>
            </a:pP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Michael </a:t>
            </a:r>
            <a:r>
              <a:rPr lang="en-US" sz="3200" b="1" dirty="0" err="1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Qaissaunee</a:t>
            </a:r>
            <a:r>
              <a:rPr lang="en-US" sz="3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Brookdale Community College, NJ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C33914-3899-B141-3918-BBABB7882A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7402" y="5244755"/>
            <a:ext cx="3294303" cy="505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03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/>
          <p:nvPr/>
        </p:nvSpPr>
        <p:spPr>
          <a:xfrm>
            <a:off x="1427855" y="1856820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Introduction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832DDC6-F0AA-11EE-887A-11BE5A6A2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8"/>
          <a:stretch/>
        </p:blipFill>
        <p:spPr bwMode="auto">
          <a:xfrm>
            <a:off x="12290500" y="3355251"/>
            <a:ext cx="10862571" cy="47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 James Theatre - VenuesWellington.com">
            <a:extLst>
              <a:ext uri="{FF2B5EF4-FFF2-40B4-BE49-F238E27FC236}">
                <a16:creationId xmlns:a16="http://schemas.microsoft.com/office/drawing/2014/main" id="{8146FBC4-2E50-D696-88E0-C4BD853349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26882"/>
          <a:stretch/>
        </p:blipFill>
        <p:spPr bwMode="auto">
          <a:xfrm>
            <a:off x="1230929" y="3355251"/>
            <a:ext cx="11059571" cy="473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7F4D01-C830-6292-3CFC-38914EF4406B}"/>
              </a:ext>
            </a:extLst>
          </p:cNvPr>
          <p:cNvSpPr txBox="1"/>
          <p:nvPr/>
        </p:nvSpPr>
        <p:spPr>
          <a:xfrm>
            <a:off x="1230929" y="8725458"/>
            <a:ext cx="218236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Our aim: </a:t>
            </a:r>
            <a:r>
              <a:rPr lang="en-GB" sz="37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Combine both approaches and bring theatre to the classroom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772584-8343-0B36-251E-F3F94E42C254}"/>
              </a:ext>
            </a:extLst>
          </p:cNvPr>
          <p:cNvSpPr txBox="1"/>
          <p:nvPr/>
        </p:nvSpPr>
        <p:spPr>
          <a:xfrm>
            <a:off x="1230929" y="9821001"/>
            <a:ext cx="21823643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Tell a well structured, captivating story and ensure that its level of attention is maintained through better timing, demonstrations and props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1EB72-6ECF-6F07-6EA8-16E69E7E2A6E}"/>
              </a:ext>
            </a:extLst>
          </p:cNvPr>
          <p:cNvSpPr txBox="1"/>
          <p:nvPr/>
        </p:nvSpPr>
        <p:spPr>
          <a:xfrm>
            <a:off x="1230929" y="11525787"/>
            <a:ext cx="2141391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challenge:</a:t>
            </a:r>
            <a:r>
              <a:rPr lang="en-GB" sz="3733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37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How to so in an effective and systematic manner?</a:t>
            </a:r>
          </a:p>
        </p:txBody>
      </p:sp>
      <p:sp>
        <p:nvSpPr>
          <p:cNvPr id="2" name="Google Shape;96;p3">
            <a:extLst>
              <a:ext uri="{FF2B5EF4-FFF2-40B4-BE49-F238E27FC236}">
                <a16:creationId xmlns:a16="http://schemas.microsoft.com/office/drawing/2014/main" id="{05F130A3-3548-1BFB-EAE4-17BAF8AD812A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3" name="Google Shape;97;p3">
            <a:extLst>
              <a:ext uri="{FF2B5EF4-FFF2-40B4-BE49-F238E27FC236}">
                <a16:creationId xmlns:a16="http://schemas.microsoft.com/office/drawing/2014/main" id="{1187601A-3582-A551-613F-0A418B8CFABA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4" name="Google Shape;98;p3" descr="Group 9">
            <a:extLst>
              <a:ext uri="{FF2B5EF4-FFF2-40B4-BE49-F238E27FC236}">
                <a16:creationId xmlns:a16="http://schemas.microsoft.com/office/drawing/2014/main" id="{23294248-E43F-3213-34B2-06EE9612B62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13EE30C6-5E35-07CC-9430-E3DC646D5BE7}"/>
              </a:ext>
            </a:extLst>
          </p:cNvPr>
          <p:cNvSpPr/>
          <p:nvPr/>
        </p:nvSpPr>
        <p:spPr>
          <a:xfrm>
            <a:off x="8579445" y="2856967"/>
            <a:ext cx="10990033" cy="2044744"/>
          </a:xfrm>
          <a:custGeom>
            <a:avLst/>
            <a:gdLst>
              <a:gd name="connsiteX0" fmla="*/ 12893 w 11081152"/>
              <a:gd name="connsiteY0" fmla="*/ 532125 h 2044744"/>
              <a:gd name="connsiteX1" fmla="*/ 608316 w 11081152"/>
              <a:gd name="connsiteY1" fmla="*/ 1212608 h 2044744"/>
              <a:gd name="connsiteX2" fmla="*/ 1841693 w 11081152"/>
              <a:gd name="connsiteY2" fmla="*/ 1233874 h 2044744"/>
              <a:gd name="connsiteX3" fmla="*/ 2734828 w 11081152"/>
              <a:gd name="connsiteY3" fmla="*/ 1893092 h 2044744"/>
              <a:gd name="connsiteX4" fmla="*/ 4542363 w 11081152"/>
              <a:gd name="connsiteY4" fmla="*/ 2020683 h 2044744"/>
              <a:gd name="connsiteX5" fmla="*/ 6158512 w 11081152"/>
              <a:gd name="connsiteY5" fmla="*/ 1531585 h 2044744"/>
              <a:gd name="connsiteX6" fmla="*/ 7902251 w 11081152"/>
              <a:gd name="connsiteY6" fmla="*/ 1361464 h 2044744"/>
              <a:gd name="connsiteX7" fmla="*/ 9731051 w 11081152"/>
              <a:gd name="connsiteY7" fmla="*/ 1850562 h 2044744"/>
              <a:gd name="connsiteX8" fmla="*/ 10751777 w 11081152"/>
              <a:gd name="connsiteY8" fmla="*/ 1446525 h 2044744"/>
              <a:gd name="connsiteX9" fmla="*/ 10921898 w 11081152"/>
              <a:gd name="connsiteY9" fmla="*/ 319474 h 2044744"/>
              <a:gd name="connsiteX10" fmla="*/ 8604000 w 11081152"/>
              <a:gd name="connsiteY10" fmla="*/ 85557 h 2044744"/>
              <a:gd name="connsiteX11" fmla="*/ 4861340 w 11081152"/>
              <a:gd name="connsiteY11" fmla="*/ 234413 h 2044744"/>
              <a:gd name="connsiteX12" fmla="*/ 3372781 w 11081152"/>
              <a:gd name="connsiteY12" fmla="*/ 497 h 2044744"/>
              <a:gd name="connsiteX13" fmla="*/ 1777898 w 11081152"/>
              <a:gd name="connsiteY13" fmla="*/ 170618 h 2044744"/>
              <a:gd name="connsiteX14" fmla="*/ 331870 w 11081152"/>
              <a:gd name="connsiteY14" fmla="*/ 106822 h 2044744"/>
              <a:gd name="connsiteX15" fmla="*/ 12893 w 11081152"/>
              <a:gd name="connsiteY15" fmla="*/ 532125 h 2044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081152" h="2044744">
                <a:moveTo>
                  <a:pt x="12893" y="532125"/>
                </a:moveTo>
                <a:cubicBezTo>
                  <a:pt x="58967" y="716423"/>
                  <a:pt x="303516" y="1095650"/>
                  <a:pt x="608316" y="1212608"/>
                </a:cubicBezTo>
                <a:cubicBezTo>
                  <a:pt x="913116" y="1329566"/>
                  <a:pt x="1487274" y="1120460"/>
                  <a:pt x="1841693" y="1233874"/>
                </a:cubicBezTo>
                <a:cubicBezTo>
                  <a:pt x="2196112" y="1347288"/>
                  <a:pt x="2284716" y="1761957"/>
                  <a:pt x="2734828" y="1893092"/>
                </a:cubicBezTo>
                <a:cubicBezTo>
                  <a:pt x="3184940" y="2024227"/>
                  <a:pt x="3971749" y="2080934"/>
                  <a:pt x="4542363" y="2020683"/>
                </a:cubicBezTo>
                <a:cubicBezTo>
                  <a:pt x="5112977" y="1960432"/>
                  <a:pt x="5598531" y="1641455"/>
                  <a:pt x="6158512" y="1531585"/>
                </a:cubicBezTo>
                <a:cubicBezTo>
                  <a:pt x="6718493" y="1421715"/>
                  <a:pt x="7306828" y="1308301"/>
                  <a:pt x="7902251" y="1361464"/>
                </a:cubicBezTo>
                <a:cubicBezTo>
                  <a:pt x="8497674" y="1414627"/>
                  <a:pt x="9256130" y="1836385"/>
                  <a:pt x="9731051" y="1850562"/>
                </a:cubicBezTo>
                <a:cubicBezTo>
                  <a:pt x="10205972" y="1864739"/>
                  <a:pt x="10553303" y="1701706"/>
                  <a:pt x="10751777" y="1446525"/>
                </a:cubicBezTo>
                <a:cubicBezTo>
                  <a:pt x="10950251" y="1191344"/>
                  <a:pt x="11279861" y="546302"/>
                  <a:pt x="10921898" y="319474"/>
                </a:cubicBezTo>
                <a:cubicBezTo>
                  <a:pt x="10563935" y="92646"/>
                  <a:pt x="9614093" y="99734"/>
                  <a:pt x="8604000" y="85557"/>
                </a:cubicBezTo>
                <a:cubicBezTo>
                  <a:pt x="7593907" y="71380"/>
                  <a:pt x="5733210" y="248590"/>
                  <a:pt x="4861340" y="234413"/>
                </a:cubicBezTo>
                <a:cubicBezTo>
                  <a:pt x="3989470" y="220236"/>
                  <a:pt x="3886688" y="11130"/>
                  <a:pt x="3372781" y="497"/>
                </a:cubicBezTo>
                <a:cubicBezTo>
                  <a:pt x="2858874" y="-10136"/>
                  <a:pt x="2284716" y="152897"/>
                  <a:pt x="1777898" y="170618"/>
                </a:cubicBezTo>
                <a:cubicBezTo>
                  <a:pt x="1271080" y="188339"/>
                  <a:pt x="626037" y="39483"/>
                  <a:pt x="331870" y="106822"/>
                </a:cubicBezTo>
                <a:cubicBezTo>
                  <a:pt x="37703" y="174161"/>
                  <a:pt x="-33181" y="347827"/>
                  <a:pt x="12893" y="5321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19477047-8584-1135-0FA6-049FA45DEA7F}"/>
              </a:ext>
            </a:extLst>
          </p:cNvPr>
          <p:cNvSpPr/>
          <p:nvPr/>
        </p:nvSpPr>
        <p:spPr>
          <a:xfrm>
            <a:off x="8579446" y="2805891"/>
            <a:ext cx="10840862" cy="1725270"/>
          </a:xfrm>
          <a:custGeom>
            <a:avLst/>
            <a:gdLst>
              <a:gd name="connsiteX0" fmla="*/ 12893 w 11081152"/>
              <a:gd name="connsiteY0" fmla="*/ 532125 h 2044744"/>
              <a:gd name="connsiteX1" fmla="*/ 608316 w 11081152"/>
              <a:gd name="connsiteY1" fmla="*/ 1212608 h 2044744"/>
              <a:gd name="connsiteX2" fmla="*/ 1841693 w 11081152"/>
              <a:gd name="connsiteY2" fmla="*/ 1233874 h 2044744"/>
              <a:gd name="connsiteX3" fmla="*/ 2734828 w 11081152"/>
              <a:gd name="connsiteY3" fmla="*/ 1893092 h 2044744"/>
              <a:gd name="connsiteX4" fmla="*/ 4542363 w 11081152"/>
              <a:gd name="connsiteY4" fmla="*/ 2020683 h 2044744"/>
              <a:gd name="connsiteX5" fmla="*/ 6158512 w 11081152"/>
              <a:gd name="connsiteY5" fmla="*/ 1531585 h 2044744"/>
              <a:gd name="connsiteX6" fmla="*/ 7902251 w 11081152"/>
              <a:gd name="connsiteY6" fmla="*/ 1361464 h 2044744"/>
              <a:gd name="connsiteX7" fmla="*/ 9731051 w 11081152"/>
              <a:gd name="connsiteY7" fmla="*/ 1850562 h 2044744"/>
              <a:gd name="connsiteX8" fmla="*/ 10751777 w 11081152"/>
              <a:gd name="connsiteY8" fmla="*/ 1446525 h 2044744"/>
              <a:gd name="connsiteX9" fmla="*/ 10921898 w 11081152"/>
              <a:gd name="connsiteY9" fmla="*/ 319474 h 2044744"/>
              <a:gd name="connsiteX10" fmla="*/ 8604000 w 11081152"/>
              <a:gd name="connsiteY10" fmla="*/ 85557 h 2044744"/>
              <a:gd name="connsiteX11" fmla="*/ 4861340 w 11081152"/>
              <a:gd name="connsiteY11" fmla="*/ 234413 h 2044744"/>
              <a:gd name="connsiteX12" fmla="*/ 3372781 w 11081152"/>
              <a:gd name="connsiteY12" fmla="*/ 497 h 2044744"/>
              <a:gd name="connsiteX13" fmla="*/ 1777898 w 11081152"/>
              <a:gd name="connsiteY13" fmla="*/ 170618 h 2044744"/>
              <a:gd name="connsiteX14" fmla="*/ 331870 w 11081152"/>
              <a:gd name="connsiteY14" fmla="*/ 106822 h 2044744"/>
              <a:gd name="connsiteX15" fmla="*/ 12893 w 11081152"/>
              <a:gd name="connsiteY15" fmla="*/ 532125 h 2044744"/>
              <a:gd name="connsiteX0" fmla="*/ 331870 w 11081152"/>
              <a:gd name="connsiteY0" fmla="*/ 106822 h 2044744"/>
              <a:gd name="connsiteX1" fmla="*/ 12893 w 11081152"/>
              <a:gd name="connsiteY1" fmla="*/ 532125 h 2044744"/>
              <a:gd name="connsiteX2" fmla="*/ 608316 w 11081152"/>
              <a:gd name="connsiteY2" fmla="*/ 1212608 h 2044744"/>
              <a:gd name="connsiteX3" fmla="*/ 1841693 w 11081152"/>
              <a:gd name="connsiteY3" fmla="*/ 1233874 h 2044744"/>
              <a:gd name="connsiteX4" fmla="*/ 2734828 w 11081152"/>
              <a:gd name="connsiteY4" fmla="*/ 1893092 h 2044744"/>
              <a:gd name="connsiteX5" fmla="*/ 4542363 w 11081152"/>
              <a:gd name="connsiteY5" fmla="*/ 2020683 h 2044744"/>
              <a:gd name="connsiteX6" fmla="*/ 6158512 w 11081152"/>
              <a:gd name="connsiteY6" fmla="*/ 1531585 h 2044744"/>
              <a:gd name="connsiteX7" fmla="*/ 7902251 w 11081152"/>
              <a:gd name="connsiteY7" fmla="*/ 1361464 h 2044744"/>
              <a:gd name="connsiteX8" fmla="*/ 9731051 w 11081152"/>
              <a:gd name="connsiteY8" fmla="*/ 1850562 h 2044744"/>
              <a:gd name="connsiteX9" fmla="*/ 10751777 w 11081152"/>
              <a:gd name="connsiteY9" fmla="*/ 1446525 h 2044744"/>
              <a:gd name="connsiteX10" fmla="*/ 10921898 w 11081152"/>
              <a:gd name="connsiteY10" fmla="*/ 319474 h 2044744"/>
              <a:gd name="connsiteX11" fmla="*/ 8604000 w 11081152"/>
              <a:gd name="connsiteY11" fmla="*/ 85557 h 2044744"/>
              <a:gd name="connsiteX12" fmla="*/ 4861340 w 11081152"/>
              <a:gd name="connsiteY12" fmla="*/ 234413 h 2044744"/>
              <a:gd name="connsiteX13" fmla="*/ 3372781 w 11081152"/>
              <a:gd name="connsiteY13" fmla="*/ 497 h 2044744"/>
              <a:gd name="connsiteX14" fmla="*/ 1777898 w 11081152"/>
              <a:gd name="connsiteY14" fmla="*/ 170618 h 2044744"/>
              <a:gd name="connsiteX15" fmla="*/ 423310 w 11081152"/>
              <a:gd name="connsiteY15" fmla="*/ 198262 h 2044744"/>
              <a:gd name="connsiteX0" fmla="*/ 331870 w 11081152"/>
              <a:gd name="connsiteY0" fmla="*/ 106822 h 2044744"/>
              <a:gd name="connsiteX1" fmla="*/ 12893 w 11081152"/>
              <a:gd name="connsiteY1" fmla="*/ 532125 h 2044744"/>
              <a:gd name="connsiteX2" fmla="*/ 608316 w 11081152"/>
              <a:gd name="connsiteY2" fmla="*/ 1212608 h 2044744"/>
              <a:gd name="connsiteX3" fmla="*/ 1841693 w 11081152"/>
              <a:gd name="connsiteY3" fmla="*/ 1233874 h 2044744"/>
              <a:gd name="connsiteX4" fmla="*/ 2734828 w 11081152"/>
              <a:gd name="connsiteY4" fmla="*/ 1893092 h 2044744"/>
              <a:gd name="connsiteX5" fmla="*/ 4542363 w 11081152"/>
              <a:gd name="connsiteY5" fmla="*/ 2020683 h 2044744"/>
              <a:gd name="connsiteX6" fmla="*/ 6158512 w 11081152"/>
              <a:gd name="connsiteY6" fmla="*/ 1531585 h 2044744"/>
              <a:gd name="connsiteX7" fmla="*/ 7902251 w 11081152"/>
              <a:gd name="connsiteY7" fmla="*/ 1361464 h 2044744"/>
              <a:gd name="connsiteX8" fmla="*/ 9731051 w 11081152"/>
              <a:gd name="connsiteY8" fmla="*/ 1850562 h 2044744"/>
              <a:gd name="connsiteX9" fmla="*/ 10751777 w 11081152"/>
              <a:gd name="connsiteY9" fmla="*/ 1446525 h 2044744"/>
              <a:gd name="connsiteX10" fmla="*/ 10921898 w 11081152"/>
              <a:gd name="connsiteY10" fmla="*/ 319474 h 2044744"/>
              <a:gd name="connsiteX11" fmla="*/ 8604000 w 11081152"/>
              <a:gd name="connsiteY11" fmla="*/ 85557 h 2044744"/>
              <a:gd name="connsiteX12" fmla="*/ 4861340 w 11081152"/>
              <a:gd name="connsiteY12" fmla="*/ 234413 h 2044744"/>
              <a:gd name="connsiteX13" fmla="*/ 3372781 w 11081152"/>
              <a:gd name="connsiteY13" fmla="*/ 497 h 2044744"/>
              <a:gd name="connsiteX14" fmla="*/ 1777898 w 11081152"/>
              <a:gd name="connsiteY14" fmla="*/ 170618 h 2044744"/>
              <a:gd name="connsiteX0" fmla="*/ 0 w 11068259"/>
              <a:gd name="connsiteY0" fmla="*/ 532125 h 2044744"/>
              <a:gd name="connsiteX1" fmla="*/ 595423 w 11068259"/>
              <a:gd name="connsiteY1" fmla="*/ 1212608 h 2044744"/>
              <a:gd name="connsiteX2" fmla="*/ 1828800 w 11068259"/>
              <a:gd name="connsiteY2" fmla="*/ 1233874 h 2044744"/>
              <a:gd name="connsiteX3" fmla="*/ 2721935 w 11068259"/>
              <a:gd name="connsiteY3" fmla="*/ 1893092 h 2044744"/>
              <a:gd name="connsiteX4" fmla="*/ 4529470 w 11068259"/>
              <a:gd name="connsiteY4" fmla="*/ 2020683 h 2044744"/>
              <a:gd name="connsiteX5" fmla="*/ 6145619 w 11068259"/>
              <a:gd name="connsiteY5" fmla="*/ 1531585 h 2044744"/>
              <a:gd name="connsiteX6" fmla="*/ 7889358 w 11068259"/>
              <a:gd name="connsiteY6" fmla="*/ 1361464 h 2044744"/>
              <a:gd name="connsiteX7" fmla="*/ 9718158 w 11068259"/>
              <a:gd name="connsiteY7" fmla="*/ 1850562 h 2044744"/>
              <a:gd name="connsiteX8" fmla="*/ 10738884 w 11068259"/>
              <a:gd name="connsiteY8" fmla="*/ 1446525 h 2044744"/>
              <a:gd name="connsiteX9" fmla="*/ 10909005 w 11068259"/>
              <a:gd name="connsiteY9" fmla="*/ 319474 h 2044744"/>
              <a:gd name="connsiteX10" fmla="*/ 8591107 w 11068259"/>
              <a:gd name="connsiteY10" fmla="*/ 85557 h 2044744"/>
              <a:gd name="connsiteX11" fmla="*/ 4848447 w 11068259"/>
              <a:gd name="connsiteY11" fmla="*/ 234413 h 2044744"/>
              <a:gd name="connsiteX12" fmla="*/ 3359888 w 11068259"/>
              <a:gd name="connsiteY12" fmla="*/ 497 h 2044744"/>
              <a:gd name="connsiteX13" fmla="*/ 1765005 w 11068259"/>
              <a:gd name="connsiteY13" fmla="*/ 170618 h 2044744"/>
              <a:gd name="connsiteX0" fmla="*/ 0 w 11068259"/>
              <a:gd name="connsiteY0" fmla="*/ 531628 h 2044247"/>
              <a:gd name="connsiteX1" fmla="*/ 595423 w 11068259"/>
              <a:gd name="connsiteY1" fmla="*/ 1212111 h 2044247"/>
              <a:gd name="connsiteX2" fmla="*/ 1828800 w 11068259"/>
              <a:gd name="connsiteY2" fmla="*/ 1233377 h 2044247"/>
              <a:gd name="connsiteX3" fmla="*/ 2721935 w 11068259"/>
              <a:gd name="connsiteY3" fmla="*/ 1892595 h 2044247"/>
              <a:gd name="connsiteX4" fmla="*/ 4529470 w 11068259"/>
              <a:gd name="connsiteY4" fmla="*/ 2020186 h 2044247"/>
              <a:gd name="connsiteX5" fmla="*/ 6145619 w 11068259"/>
              <a:gd name="connsiteY5" fmla="*/ 1531088 h 2044247"/>
              <a:gd name="connsiteX6" fmla="*/ 7889358 w 11068259"/>
              <a:gd name="connsiteY6" fmla="*/ 1360967 h 2044247"/>
              <a:gd name="connsiteX7" fmla="*/ 9718158 w 11068259"/>
              <a:gd name="connsiteY7" fmla="*/ 1850065 h 2044247"/>
              <a:gd name="connsiteX8" fmla="*/ 10738884 w 11068259"/>
              <a:gd name="connsiteY8" fmla="*/ 1446028 h 2044247"/>
              <a:gd name="connsiteX9" fmla="*/ 10909005 w 11068259"/>
              <a:gd name="connsiteY9" fmla="*/ 318977 h 2044247"/>
              <a:gd name="connsiteX10" fmla="*/ 8591107 w 11068259"/>
              <a:gd name="connsiteY10" fmla="*/ 85060 h 2044247"/>
              <a:gd name="connsiteX11" fmla="*/ 4848447 w 11068259"/>
              <a:gd name="connsiteY11" fmla="*/ 233916 h 2044247"/>
              <a:gd name="connsiteX12" fmla="*/ 3359888 w 11068259"/>
              <a:gd name="connsiteY12" fmla="*/ 0 h 2044247"/>
              <a:gd name="connsiteX0" fmla="*/ 0 w 11068259"/>
              <a:gd name="connsiteY0" fmla="*/ 447377 h 1959996"/>
              <a:gd name="connsiteX1" fmla="*/ 595423 w 11068259"/>
              <a:gd name="connsiteY1" fmla="*/ 1127860 h 1959996"/>
              <a:gd name="connsiteX2" fmla="*/ 1828800 w 11068259"/>
              <a:gd name="connsiteY2" fmla="*/ 1149126 h 1959996"/>
              <a:gd name="connsiteX3" fmla="*/ 2721935 w 11068259"/>
              <a:gd name="connsiteY3" fmla="*/ 1808344 h 1959996"/>
              <a:gd name="connsiteX4" fmla="*/ 4529470 w 11068259"/>
              <a:gd name="connsiteY4" fmla="*/ 1935935 h 1959996"/>
              <a:gd name="connsiteX5" fmla="*/ 6145619 w 11068259"/>
              <a:gd name="connsiteY5" fmla="*/ 1446837 h 1959996"/>
              <a:gd name="connsiteX6" fmla="*/ 7889358 w 11068259"/>
              <a:gd name="connsiteY6" fmla="*/ 1276716 h 1959996"/>
              <a:gd name="connsiteX7" fmla="*/ 9718158 w 11068259"/>
              <a:gd name="connsiteY7" fmla="*/ 1765814 h 1959996"/>
              <a:gd name="connsiteX8" fmla="*/ 10738884 w 11068259"/>
              <a:gd name="connsiteY8" fmla="*/ 1361777 h 1959996"/>
              <a:gd name="connsiteX9" fmla="*/ 10909005 w 11068259"/>
              <a:gd name="connsiteY9" fmla="*/ 234726 h 1959996"/>
              <a:gd name="connsiteX10" fmla="*/ 8591107 w 11068259"/>
              <a:gd name="connsiteY10" fmla="*/ 809 h 1959996"/>
              <a:gd name="connsiteX11" fmla="*/ 4848447 w 11068259"/>
              <a:gd name="connsiteY11" fmla="*/ 149665 h 1959996"/>
              <a:gd name="connsiteX0" fmla="*/ 0 w 11068259"/>
              <a:gd name="connsiteY0" fmla="*/ 446568 h 1959187"/>
              <a:gd name="connsiteX1" fmla="*/ 595423 w 11068259"/>
              <a:gd name="connsiteY1" fmla="*/ 1127051 h 1959187"/>
              <a:gd name="connsiteX2" fmla="*/ 1828800 w 11068259"/>
              <a:gd name="connsiteY2" fmla="*/ 1148317 h 1959187"/>
              <a:gd name="connsiteX3" fmla="*/ 2721935 w 11068259"/>
              <a:gd name="connsiteY3" fmla="*/ 1807535 h 1959187"/>
              <a:gd name="connsiteX4" fmla="*/ 4529470 w 11068259"/>
              <a:gd name="connsiteY4" fmla="*/ 1935126 h 1959187"/>
              <a:gd name="connsiteX5" fmla="*/ 6145619 w 11068259"/>
              <a:gd name="connsiteY5" fmla="*/ 1446028 h 1959187"/>
              <a:gd name="connsiteX6" fmla="*/ 7889358 w 11068259"/>
              <a:gd name="connsiteY6" fmla="*/ 1275907 h 1959187"/>
              <a:gd name="connsiteX7" fmla="*/ 9718158 w 11068259"/>
              <a:gd name="connsiteY7" fmla="*/ 1765005 h 1959187"/>
              <a:gd name="connsiteX8" fmla="*/ 10738884 w 11068259"/>
              <a:gd name="connsiteY8" fmla="*/ 1360968 h 1959187"/>
              <a:gd name="connsiteX9" fmla="*/ 10909005 w 11068259"/>
              <a:gd name="connsiteY9" fmla="*/ 233917 h 1959187"/>
              <a:gd name="connsiteX10" fmla="*/ 8591107 w 11068259"/>
              <a:gd name="connsiteY10" fmla="*/ 0 h 1959187"/>
              <a:gd name="connsiteX0" fmla="*/ 0 w 11068259"/>
              <a:gd name="connsiteY0" fmla="*/ 212651 h 1725270"/>
              <a:gd name="connsiteX1" fmla="*/ 595423 w 11068259"/>
              <a:gd name="connsiteY1" fmla="*/ 893134 h 1725270"/>
              <a:gd name="connsiteX2" fmla="*/ 1828800 w 11068259"/>
              <a:gd name="connsiteY2" fmla="*/ 914400 h 1725270"/>
              <a:gd name="connsiteX3" fmla="*/ 2721935 w 11068259"/>
              <a:gd name="connsiteY3" fmla="*/ 1573618 h 1725270"/>
              <a:gd name="connsiteX4" fmla="*/ 4529470 w 11068259"/>
              <a:gd name="connsiteY4" fmla="*/ 1701209 h 1725270"/>
              <a:gd name="connsiteX5" fmla="*/ 6145619 w 11068259"/>
              <a:gd name="connsiteY5" fmla="*/ 1212111 h 1725270"/>
              <a:gd name="connsiteX6" fmla="*/ 7889358 w 11068259"/>
              <a:gd name="connsiteY6" fmla="*/ 1041990 h 1725270"/>
              <a:gd name="connsiteX7" fmla="*/ 9718158 w 11068259"/>
              <a:gd name="connsiteY7" fmla="*/ 1531088 h 1725270"/>
              <a:gd name="connsiteX8" fmla="*/ 10738884 w 11068259"/>
              <a:gd name="connsiteY8" fmla="*/ 1127051 h 1725270"/>
              <a:gd name="connsiteX9" fmla="*/ 10909005 w 11068259"/>
              <a:gd name="connsiteY9" fmla="*/ 0 h 1725270"/>
              <a:gd name="connsiteX0" fmla="*/ 0 w 10917841"/>
              <a:gd name="connsiteY0" fmla="*/ 212651 h 1725270"/>
              <a:gd name="connsiteX1" fmla="*/ 595423 w 10917841"/>
              <a:gd name="connsiteY1" fmla="*/ 893134 h 1725270"/>
              <a:gd name="connsiteX2" fmla="*/ 1828800 w 10917841"/>
              <a:gd name="connsiteY2" fmla="*/ 914400 h 1725270"/>
              <a:gd name="connsiteX3" fmla="*/ 2721935 w 10917841"/>
              <a:gd name="connsiteY3" fmla="*/ 1573618 h 1725270"/>
              <a:gd name="connsiteX4" fmla="*/ 4529470 w 10917841"/>
              <a:gd name="connsiteY4" fmla="*/ 1701209 h 1725270"/>
              <a:gd name="connsiteX5" fmla="*/ 6145619 w 10917841"/>
              <a:gd name="connsiteY5" fmla="*/ 1212111 h 1725270"/>
              <a:gd name="connsiteX6" fmla="*/ 7889358 w 10917841"/>
              <a:gd name="connsiteY6" fmla="*/ 1041990 h 1725270"/>
              <a:gd name="connsiteX7" fmla="*/ 9718158 w 10917841"/>
              <a:gd name="connsiteY7" fmla="*/ 1531088 h 1725270"/>
              <a:gd name="connsiteX8" fmla="*/ 10738884 w 10917841"/>
              <a:gd name="connsiteY8" fmla="*/ 1127051 h 1725270"/>
              <a:gd name="connsiteX9" fmla="*/ 10909005 w 10917841"/>
              <a:gd name="connsiteY9" fmla="*/ 0 h 172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917841" h="1725270">
                <a:moveTo>
                  <a:pt x="0" y="212651"/>
                </a:moveTo>
                <a:cubicBezTo>
                  <a:pt x="46074" y="396949"/>
                  <a:pt x="290623" y="776176"/>
                  <a:pt x="595423" y="893134"/>
                </a:cubicBezTo>
                <a:cubicBezTo>
                  <a:pt x="900223" y="1010092"/>
                  <a:pt x="1474381" y="800986"/>
                  <a:pt x="1828800" y="914400"/>
                </a:cubicBezTo>
                <a:cubicBezTo>
                  <a:pt x="2183219" y="1027814"/>
                  <a:pt x="2271823" y="1442483"/>
                  <a:pt x="2721935" y="1573618"/>
                </a:cubicBezTo>
                <a:cubicBezTo>
                  <a:pt x="3172047" y="1704753"/>
                  <a:pt x="3958856" y="1761460"/>
                  <a:pt x="4529470" y="1701209"/>
                </a:cubicBezTo>
                <a:cubicBezTo>
                  <a:pt x="5100084" y="1640958"/>
                  <a:pt x="5585638" y="1321981"/>
                  <a:pt x="6145619" y="1212111"/>
                </a:cubicBezTo>
                <a:cubicBezTo>
                  <a:pt x="6705600" y="1102241"/>
                  <a:pt x="7293935" y="988827"/>
                  <a:pt x="7889358" y="1041990"/>
                </a:cubicBezTo>
                <a:cubicBezTo>
                  <a:pt x="8484781" y="1095153"/>
                  <a:pt x="9243237" y="1516911"/>
                  <a:pt x="9718158" y="1531088"/>
                </a:cubicBezTo>
                <a:cubicBezTo>
                  <a:pt x="10193079" y="1545265"/>
                  <a:pt x="10540410" y="1382232"/>
                  <a:pt x="10738884" y="1127051"/>
                </a:cubicBezTo>
                <a:cubicBezTo>
                  <a:pt x="10937358" y="871870"/>
                  <a:pt x="10926727" y="396949"/>
                  <a:pt x="10909005" y="0"/>
                </a:cubicBezTo>
              </a:path>
            </a:pathLst>
          </a:custGeom>
          <a:noFill/>
          <a:ln w="38100">
            <a:solidFill>
              <a:srgbClr val="AA39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13" name="Picture 2" descr="INEGI driving science &amp; innovation | Porto">
            <a:extLst>
              <a:ext uri="{FF2B5EF4-FFF2-40B4-BE49-F238E27FC236}">
                <a16:creationId xmlns:a16="http://schemas.microsoft.com/office/drawing/2014/main" id="{156E31AE-208F-7B56-93C4-EF64FEF6A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50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828" y="1038183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2">
            <a:extLst>
              <a:ext uri="{FF2B5EF4-FFF2-40B4-BE49-F238E27FC236}">
                <a16:creationId xmlns:a16="http://schemas.microsoft.com/office/drawing/2014/main" id="{B27F76E3-0CF1-E6C1-8918-9D0782CFB296}"/>
              </a:ext>
            </a:extLst>
          </p:cNvPr>
          <p:cNvSpPr txBox="1"/>
          <p:nvPr/>
        </p:nvSpPr>
        <p:spPr>
          <a:xfrm>
            <a:off x="12237719" y="2950255"/>
            <a:ext cx="10629900" cy="6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0000"/>
              <a:buFont typeface="Roboto"/>
              <a:buNone/>
            </a:pPr>
            <a:r>
              <a:rPr lang="pt-PT" sz="40000" b="1" i="0" u="none" strike="noStrike" cap="none" dirty="0">
                <a:solidFill>
                  <a:srgbClr val="151515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endParaRPr lang="pt-PT" dirty="0"/>
          </a:p>
        </p:txBody>
      </p:sp>
      <p:sp>
        <p:nvSpPr>
          <p:cNvPr id="86" name="Google Shape;86;p2"/>
          <p:cNvSpPr txBox="1"/>
          <p:nvPr/>
        </p:nvSpPr>
        <p:spPr>
          <a:xfrm>
            <a:off x="12237719" y="6817654"/>
            <a:ext cx="10629900" cy="3185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5500"/>
              <a:buFont typeface="Roboto Thin"/>
              <a:buNone/>
            </a:pPr>
            <a:r>
              <a:rPr lang="en-GB" sz="5500" b="0" i="0" u="none" strike="noStrike" cap="none" dirty="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rPr>
              <a:t>“A lesson </a:t>
            </a:r>
            <a:r>
              <a:rPr lang="en-GB" sz="5500" dirty="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rPr>
              <a:t>should be prepared</a:t>
            </a:r>
            <a:r>
              <a:rPr lang="en-GB" sz="5500" b="0" i="0" u="none" strike="noStrike" cap="none" dirty="0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rPr>
              <a:t> like a choreography.”</a:t>
            </a:r>
            <a:endParaRPr lang="en-GB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5500"/>
              <a:buFont typeface="Roboto"/>
              <a:buNone/>
            </a:pPr>
            <a:endParaRPr lang="en-GB" sz="5500" b="0" i="0" u="none" strike="noStrike" cap="none" dirty="0">
              <a:solidFill>
                <a:srgbClr val="151515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3600"/>
              <a:buFont typeface="Roboto"/>
              <a:buNone/>
            </a:pPr>
            <a:r>
              <a:rPr lang="en-GB" sz="3600" b="0" i="1" u="none" strike="noStrike" cap="none" dirty="0">
                <a:solidFill>
                  <a:srgbClr val="151515"/>
                </a:solidFill>
                <a:latin typeface="Roboto"/>
                <a:ea typeface="Roboto"/>
                <a:cs typeface="Roboto"/>
                <a:sym typeface="Roboto"/>
              </a:rPr>
              <a:t>Raimundo Delgado (1950-2019)</a:t>
            </a:r>
            <a:endParaRPr lang="en-GB" sz="2400" b="0" i="0" u="none" strike="noStrike" cap="none" dirty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8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62875" y="-391450"/>
            <a:ext cx="20240599" cy="134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8;p3" descr="Group 9">
            <a:extLst>
              <a:ext uri="{FF2B5EF4-FFF2-40B4-BE49-F238E27FC236}">
                <a16:creationId xmlns:a16="http://schemas.microsoft.com/office/drawing/2014/main" id="{1AB964C5-1D2F-BEA2-19CF-5F681B5DA2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INEGI driving science &amp; innovation | Porto">
            <a:extLst>
              <a:ext uri="{FF2B5EF4-FFF2-40B4-BE49-F238E27FC236}">
                <a16:creationId xmlns:a16="http://schemas.microsoft.com/office/drawing/2014/main" id="{77DBD2AB-B016-5957-781F-308749FF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753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7"/>
          <p:cNvSpPr/>
          <p:nvPr/>
        </p:nvSpPr>
        <p:spPr>
          <a:xfrm>
            <a:off x="1427855" y="1856820"/>
            <a:ext cx="17704205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Methodology 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082296-68BC-DBB8-94B6-9E107B6BF896}"/>
              </a:ext>
            </a:extLst>
          </p:cNvPr>
          <p:cNvSpPr txBox="1"/>
          <p:nvPr/>
        </p:nvSpPr>
        <p:spPr>
          <a:xfrm>
            <a:off x="1450789" y="3658069"/>
            <a:ext cx="15734552" cy="1528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</a:t>
            </a:r>
            <a:r>
              <a:rPr lang="en-GB" sz="5400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GB" sz="4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Analyse the knowledge that should be conveyed to the students and modify the classes to improve communication</a:t>
            </a:r>
            <a:endParaRPr lang="en-GB" sz="3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3824B-D662-ED3D-5219-8EF393AA7D89}"/>
              </a:ext>
            </a:extLst>
          </p:cNvPr>
          <p:cNvSpPr txBox="1"/>
          <p:nvPr/>
        </p:nvSpPr>
        <p:spPr>
          <a:xfrm>
            <a:off x="7273056" y="7719303"/>
            <a:ext cx="141011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</a:t>
            </a:r>
            <a:r>
              <a:rPr lang="en-GB" sz="54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Create support material and demos to enrich the classes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2F215D-F131-36E5-C3E8-77B7AD96C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884" y="3084426"/>
            <a:ext cx="2634744" cy="263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My Props Svg Png Icon Free Download (#189368) - OnlineWebFonts.COM">
            <a:extLst>
              <a:ext uri="{FF2B5EF4-FFF2-40B4-BE49-F238E27FC236}">
                <a16:creationId xmlns:a16="http://schemas.microsoft.com/office/drawing/2014/main" id="{7B294289-F084-E7B5-735C-F9D6A040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79" y="7037555"/>
            <a:ext cx="1979293" cy="227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96;p3">
            <a:extLst>
              <a:ext uri="{FF2B5EF4-FFF2-40B4-BE49-F238E27FC236}">
                <a16:creationId xmlns:a16="http://schemas.microsoft.com/office/drawing/2014/main" id="{656CF83A-581A-B04E-87D8-82CAD0CB7735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6" name="Google Shape;97;p3">
            <a:extLst>
              <a:ext uri="{FF2B5EF4-FFF2-40B4-BE49-F238E27FC236}">
                <a16:creationId xmlns:a16="http://schemas.microsoft.com/office/drawing/2014/main" id="{79D1B114-1085-7CDC-FCA5-0A7C63A5AD9F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pic>
        <p:nvPicPr>
          <p:cNvPr id="7" name="Google Shape;98;p3" descr="Group 9">
            <a:extLst>
              <a:ext uri="{FF2B5EF4-FFF2-40B4-BE49-F238E27FC236}">
                <a16:creationId xmlns:a16="http://schemas.microsoft.com/office/drawing/2014/main" id="{B69F9C41-8ACB-6B26-573E-3ABCBD3961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INEGI driving science &amp; innovation | Porto">
            <a:extLst>
              <a:ext uri="{FF2B5EF4-FFF2-40B4-BE49-F238E27FC236}">
                <a16:creationId xmlns:a16="http://schemas.microsoft.com/office/drawing/2014/main" id="{7D93CA91-8DE1-0FBE-2ADD-3ECA8259C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355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2" descr="Image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4828" y="1038183"/>
            <a:ext cx="3277048" cy="101559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87;p2">
            <a:extLst>
              <a:ext uri="{FF2B5EF4-FFF2-40B4-BE49-F238E27FC236}">
                <a16:creationId xmlns:a16="http://schemas.microsoft.com/office/drawing/2014/main" id="{B27F76E3-0CF1-E6C1-8918-9D0782CFB296}"/>
              </a:ext>
            </a:extLst>
          </p:cNvPr>
          <p:cNvSpPr txBox="1"/>
          <p:nvPr/>
        </p:nvSpPr>
        <p:spPr>
          <a:xfrm>
            <a:off x="12237719" y="2950255"/>
            <a:ext cx="10629900" cy="624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40000"/>
              <a:buFont typeface="Roboto"/>
              <a:buNone/>
            </a:pPr>
            <a:r>
              <a:rPr lang="pt-PT" sz="40000" b="1" i="0" u="none" strike="noStrike" cap="none" dirty="0">
                <a:solidFill>
                  <a:srgbClr val="151515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endParaRPr lang="pt-PT" dirty="0"/>
          </a:p>
        </p:txBody>
      </p:sp>
      <p:sp>
        <p:nvSpPr>
          <p:cNvPr id="86" name="Google Shape;86;p2"/>
          <p:cNvSpPr txBox="1"/>
          <p:nvPr/>
        </p:nvSpPr>
        <p:spPr>
          <a:xfrm>
            <a:off x="12237719" y="6394461"/>
            <a:ext cx="1062990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5500"/>
              <a:buFont typeface="Roboto Thin"/>
              <a:buNone/>
            </a:pPr>
            <a:r>
              <a:rPr lang="en-GB" sz="5500" b="0" i="0" u="none" strike="noStrike" cap="none">
                <a:solidFill>
                  <a:srgbClr val="151515"/>
                </a:solidFill>
                <a:latin typeface="Roboto Thin"/>
                <a:ea typeface="Roboto Thin"/>
                <a:cs typeface="Roboto Thin"/>
                <a:sym typeface="Roboto Thin"/>
              </a:rPr>
              <a:t>“Once you can explain an idea in a simple language you have deeply understood it.”</a:t>
            </a:r>
            <a:endParaRPr lang="en-GB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5500"/>
              <a:buFont typeface="Roboto"/>
              <a:buNone/>
            </a:pPr>
            <a:endParaRPr lang="en-GB" sz="5500" b="0" i="0" u="none" strike="noStrike" cap="none">
              <a:solidFill>
                <a:srgbClr val="151515"/>
              </a:solidFill>
              <a:latin typeface="Roboto Thin"/>
              <a:ea typeface="Roboto Thin"/>
              <a:cs typeface="Roboto Thin"/>
              <a:sym typeface="Roboto Thi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51515"/>
              </a:buClr>
              <a:buSzPts val="3600"/>
              <a:buFont typeface="Roboto"/>
              <a:buNone/>
            </a:pPr>
            <a:r>
              <a:rPr lang="en-GB" sz="3600" b="0" i="1" u="none" strike="noStrike" cap="none">
                <a:solidFill>
                  <a:srgbClr val="151515"/>
                </a:solidFill>
                <a:latin typeface="Roboto"/>
                <a:ea typeface="Roboto"/>
                <a:cs typeface="Roboto"/>
                <a:sym typeface="Roboto"/>
              </a:rPr>
              <a:t>Richard Feynman (1918-1988)</a:t>
            </a:r>
            <a:endParaRPr lang="en-GB" sz="24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88" name="Google Shape;88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62875" y="-391450"/>
            <a:ext cx="20240599" cy="1349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98;p3" descr="Group 9">
            <a:extLst>
              <a:ext uri="{FF2B5EF4-FFF2-40B4-BE49-F238E27FC236}">
                <a16:creationId xmlns:a16="http://schemas.microsoft.com/office/drawing/2014/main" id="{1AB964C5-1D2F-BEA2-19CF-5F681B5DA29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INEGI driving science &amp; innovation | Porto">
            <a:extLst>
              <a:ext uri="{FF2B5EF4-FFF2-40B4-BE49-F238E27FC236}">
                <a16:creationId xmlns:a16="http://schemas.microsoft.com/office/drawing/2014/main" id="{77DBD2AB-B016-5957-781F-308749FF7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89EE63C-4880-B786-21ED-0C93CDA00537}"/>
              </a:ext>
            </a:extLst>
          </p:cNvPr>
          <p:cNvSpPr/>
          <p:nvPr/>
        </p:nvSpPr>
        <p:spPr>
          <a:xfrm>
            <a:off x="1807535" y="4146698"/>
            <a:ext cx="9462977" cy="7216999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9" name="Rectangle 17"/>
          <p:cNvSpPr/>
          <p:nvPr/>
        </p:nvSpPr>
        <p:spPr>
          <a:xfrm>
            <a:off x="1450789" y="1856819"/>
            <a:ext cx="1768127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3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Implementation – Communication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401B736-01DA-45DC-A256-CE10B94CD5F1}"/>
              </a:ext>
            </a:extLst>
          </p:cNvPr>
          <p:cNvSpPr/>
          <p:nvPr/>
        </p:nvSpPr>
        <p:spPr>
          <a:xfrm>
            <a:off x="1450789" y="1125323"/>
            <a:ext cx="16928464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4400" b="1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class as a theatrical play</a:t>
            </a:r>
            <a:endParaRPr lang="it-IT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96;p3">
            <a:extLst>
              <a:ext uri="{FF2B5EF4-FFF2-40B4-BE49-F238E27FC236}">
                <a16:creationId xmlns:a16="http://schemas.microsoft.com/office/drawing/2014/main" id="{34381284-CA4B-82E9-72B6-0B54471C2515}"/>
              </a:ext>
            </a:extLst>
          </p:cNvPr>
          <p:cNvSpPr txBox="1"/>
          <p:nvPr/>
        </p:nvSpPr>
        <p:spPr>
          <a:xfrm>
            <a:off x="1230929" y="12618267"/>
            <a:ext cx="8511630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2F2F"/>
              </a:buClr>
              <a:buSzPts val="2400"/>
              <a:buFont typeface="Roboto"/>
              <a:buNone/>
            </a:pPr>
            <a:r>
              <a:rPr lang="pt-PT" sz="2400" b="1" i="0" u="none" strike="noStrike" cap="none" dirty="0">
                <a:solidFill>
                  <a:srgbClr val="2F2F2F"/>
                </a:solidFill>
                <a:latin typeface="Roboto"/>
                <a:ea typeface="Roboto"/>
                <a:cs typeface="Roboto"/>
                <a:sym typeface="Roboto"/>
              </a:rPr>
              <a:t>Lucas F M da Silva</a:t>
            </a:r>
            <a:endParaRPr lang="pt-PT" dirty="0"/>
          </a:p>
        </p:txBody>
      </p:sp>
      <p:sp>
        <p:nvSpPr>
          <p:cNvPr id="5" name="Google Shape;97;p3">
            <a:extLst>
              <a:ext uri="{FF2B5EF4-FFF2-40B4-BE49-F238E27FC236}">
                <a16:creationId xmlns:a16="http://schemas.microsoft.com/office/drawing/2014/main" id="{A4F1AB3D-D725-6A54-7B57-09A382DD5642}"/>
              </a:ext>
            </a:extLst>
          </p:cNvPr>
          <p:cNvSpPr txBox="1"/>
          <p:nvPr/>
        </p:nvSpPr>
        <p:spPr>
          <a:xfrm>
            <a:off x="10385107" y="12618267"/>
            <a:ext cx="4341168" cy="471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ts val="2400"/>
              <a:buFont typeface="Roboto"/>
              <a:buNone/>
            </a:pPr>
            <a:r>
              <a:rPr lang="en-US" sz="2400" b="1" i="1" u="none" strike="noStrike" cap="none">
                <a:solidFill>
                  <a:srgbClr val="96331E"/>
                </a:solidFill>
                <a:latin typeface="Roboto"/>
                <a:ea typeface="Roboto"/>
                <a:cs typeface="Roboto"/>
                <a:sym typeface="Roboto"/>
              </a:rPr>
              <a:t>Videos and books to enjoy</a:t>
            </a:r>
          </a:p>
        </p:txBody>
      </p:sp>
      <p:sp>
        <p:nvSpPr>
          <p:cNvPr id="6" name="Google Shape;95;p3">
            <a:extLst>
              <a:ext uri="{FF2B5EF4-FFF2-40B4-BE49-F238E27FC236}">
                <a16:creationId xmlns:a16="http://schemas.microsoft.com/office/drawing/2014/main" id="{1289E504-FBF9-B619-1201-CDE77B77CDB4}"/>
              </a:ext>
            </a:extLst>
          </p:cNvPr>
          <p:cNvSpPr txBox="1"/>
          <p:nvPr/>
        </p:nvSpPr>
        <p:spPr>
          <a:xfrm>
            <a:off x="1450789" y="2669066"/>
            <a:ext cx="753490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6331E"/>
              </a:buClr>
              <a:buSzPct val="125000"/>
              <a:buFont typeface="Arial"/>
              <a:buChar char="‣"/>
            </a:pPr>
            <a:r>
              <a:rPr lang="en-US" sz="4400" b="1" i="0" u="none" strike="noStrike" cap="none" dirty="0">
                <a:solidFill>
                  <a:srgbClr val="AA3926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Before</a:t>
            </a:r>
            <a:endParaRPr lang="en-US" sz="4400" b="1" dirty="0">
              <a:solidFill>
                <a:srgbClr val="AA3926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C53A82-6E20-029D-7329-46C03FD6DE6A}"/>
              </a:ext>
            </a:extLst>
          </p:cNvPr>
          <p:cNvCxnSpPr>
            <a:cxnSpLocks/>
          </p:cNvCxnSpPr>
          <p:nvPr/>
        </p:nvCxnSpPr>
        <p:spPr>
          <a:xfrm>
            <a:off x="1807535" y="5190858"/>
            <a:ext cx="946297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Google Shape;95;p3">
            <a:extLst>
              <a:ext uri="{FF2B5EF4-FFF2-40B4-BE49-F238E27FC236}">
                <a16:creationId xmlns:a16="http://schemas.microsoft.com/office/drawing/2014/main" id="{B317633F-B43B-E31F-938F-676276C726AD}"/>
              </a:ext>
            </a:extLst>
          </p:cNvPr>
          <p:cNvSpPr txBox="1"/>
          <p:nvPr/>
        </p:nvSpPr>
        <p:spPr>
          <a:xfrm>
            <a:off x="2306475" y="5378189"/>
            <a:ext cx="846509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Live classes</a:t>
            </a:r>
          </a:p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Heavy reference books </a:t>
            </a:r>
            <a:endParaRPr lang="en-US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6717D-8EDB-95F5-9E7B-51DDFED35B56}"/>
              </a:ext>
            </a:extLst>
          </p:cNvPr>
          <p:cNvSpPr/>
          <p:nvPr/>
        </p:nvSpPr>
        <p:spPr>
          <a:xfrm>
            <a:off x="13113488" y="4146699"/>
            <a:ext cx="9462977" cy="7206586"/>
          </a:xfrm>
          <a:prstGeom prst="rect">
            <a:avLst/>
          </a:prstGeom>
          <a:solidFill>
            <a:schemeClr val="bg1"/>
          </a:solidFill>
          <a:ln w="5715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sp>
        <p:nvSpPr>
          <p:cNvPr id="29" name="Google Shape;95;p3">
            <a:extLst>
              <a:ext uri="{FF2B5EF4-FFF2-40B4-BE49-F238E27FC236}">
                <a16:creationId xmlns:a16="http://schemas.microsoft.com/office/drawing/2014/main" id="{A777BF67-5190-7F33-10C2-61DD0AD93F3C}"/>
              </a:ext>
            </a:extLst>
          </p:cNvPr>
          <p:cNvSpPr txBox="1"/>
          <p:nvPr/>
        </p:nvSpPr>
        <p:spPr>
          <a:xfrm>
            <a:off x="13612428" y="5530681"/>
            <a:ext cx="8465095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347663" marR="0" lvl="0" indent="-373063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25000"/>
              <a:buFont typeface="Arial"/>
              <a:buChar char="‣"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Exercise solving</a:t>
            </a:r>
            <a:endParaRPr lang="en-US" sz="4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B5AB46-3A59-5FD1-4666-EF519CC283AA}"/>
              </a:ext>
            </a:extLst>
          </p:cNvPr>
          <p:cNvSpPr txBox="1"/>
          <p:nvPr/>
        </p:nvSpPr>
        <p:spPr>
          <a:xfrm>
            <a:off x="1807535" y="4323705"/>
            <a:ext cx="9462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Theoretical–practical classes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72D33BF-D762-C7D9-45B7-3743A133A9F3}"/>
              </a:ext>
            </a:extLst>
          </p:cNvPr>
          <p:cNvSpPr txBox="1"/>
          <p:nvPr/>
        </p:nvSpPr>
        <p:spPr>
          <a:xfrm>
            <a:off x="13113488" y="4323705"/>
            <a:ext cx="9462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Practical classes</a:t>
            </a:r>
          </a:p>
        </p:txBody>
      </p:sp>
      <p:pic>
        <p:nvPicPr>
          <p:cNvPr id="2" name="Google Shape;98;p3" descr="Group 9">
            <a:extLst>
              <a:ext uri="{FF2B5EF4-FFF2-40B4-BE49-F238E27FC236}">
                <a16:creationId xmlns:a16="http://schemas.microsoft.com/office/drawing/2014/main" id="{86470763-D0F3-CCDB-795C-7A92A719182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97116" y="729232"/>
            <a:ext cx="3277048" cy="10155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F15F75-A026-D35B-EEE2-EECB75DF2FF9}"/>
              </a:ext>
            </a:extLst>
          </p:cNvPr>
          <p:cNvCxnSpPr>
            <a:cxnSpLocks/>
          </p:cNvCxnSpPr>
          <p:nvPr/>
        </p:nvCxnSpPr>
        <p:spPr>
          <a:xfrm>
            <a:off x="13113488" y="5190858"/>
            <a:ext cx="9462977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INEGI driving science &amp; innovation | Porto">
            <a:extLst>
              <a:ext uri="{FF2B5EF4-FFF2-40B4-BE49-F238E27FC236}">
                <a16:creationId xmlns:a16="http://schemas.microsoft.com/office/drawing/2014/main" id="{272CB04D-2993-8A26-7AB6-2A8E0B1FB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8773" y="16546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9095333"/>
      </p:ext>
    </p:extLst>
  </p:cSld>
  <p:clrMapOvr>
    <a:masterClrMapping/>
  </p:clrMapOvr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735C3A4834440994C75EA5B4A8C33" ma:contentTypeVersion="5" ma:contentTypeDescription="Criar um novo documento." ma:contentTypeScope="" ma:versionID="f4395da932542e3f849c427bbb76cabb">
  <xsd:schema xmlns:xsd="http://www.w3.org/2001/XMLSchema" xmlns:xs="http://www.w3.org/2001/XMLSchema" xmlns:p="http://schemas.microsoft.com/office/2006/metadata/properties" xmlns:ns3="944c2818-4d8a-40f3-be18-fe6917d00758" targetNamespace="http://schemas.microsoft.com/office/2006/metadata/properties" ma:root="true" ma:fieldsID="1a8cf85fe7104ce892f9cb5c1efa809b" ns3:_="">
    <xsd:import namespace="944c2818-4d8a-40f3-be18-fe6917d007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c2818-4d8a-40f3-be18-fe6917d007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E789424-829D-4D8C-B529-E2CAF63C7EB4}">
  <ds:schemaRefs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944c2818-4d8a-40f3-be18-fe6917d0075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6D48613-8860-4444-BF1C-2FF1D1E942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4c2818-4d8a-40f3-be18-fe6917d007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A36A76D-8799-4C1D-BA5A-4B7639D6A5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12733</TotalTime>
  <Words>2616</Words>
  <Application>Microsoft Macintosh PowerPoint</Application>
  <PresentationFormat>Custom</PresentationFormat>
  <Paragraphs>500</Paragraphs>
  <Slides>43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Roboto</vt:lpstr>
      <vt:lpstr>Arial</vt:lpstr>
      <vt:lpstr>DINNextLTPro</vt:lpstr>
      <vt:lpstr>Roboto Thin</vt:lpstr>
      <vt:lpstr>Helvetica Neue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Eduardo Marques</dc:creator>
  <cp:lastModifiedBy>Lucas Filipe Silva</cp:lastModifiedBy>
  <cp:revision>205</cp:revision>
  <dcterms:modified xsi:type="dcterms:W3CDTF">2024-08-28T14:04:26Z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0x010100624735C3A4834440994C75EA5B4A8C33</vt:lpwstr>
  </property>
</Properties>
</file>